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9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6E40E0-2584-4EA5-B4A2-A12041B96A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B9999C1-8DCE-45D7-842D-BCB7DE59EF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A27DA9E-9B01-4E55-A32C-5EFB6C66C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26BD-7FDA-4A37-A1A5-F8808A2A3FEE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2845AE0-DF1D-4559-B381-F2113656E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68ECD54-09F3-4DA0-94AF-1184D8422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92D0-39F7-4764-88A6-40EBCD140A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7173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E9F243-9821-4C53-8744-63E05F7F3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3F45B35-4B08-4DF6-8F67-84895662D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095C32E-1D91-4E98-96A7-BDD78ED8D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26BD-7FDA-4A37-A1A5-F8808A2A3FEE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0248F44-981A-4BB8-8D02-17C993218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DFD30B7-7AAA-4730-A2CF-EC5BBEEC9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92D0-39F7-4764-88A6-40EBCD140A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6316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4E3B27B-3882-495E-AC85-452577720E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B4AC00A-A14D-4E9D-96B3-F452F0C69C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0C72B9A-F406-4D8C-A2A8-6891DFD15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26BD-7FDA-4A37-A1A5-F8808A2A3FEE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AAD4FF9-AA6E-4A76-9C75-27B84F4F5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10B893B-3605-4DE5-BFC3-CD4197499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92D0-39F7-4764-88A6-40EBCD140A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9289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14494E-B42D-40C5-8A14-53271EC65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7830A79-5C29-4D0A-9B40-871C641463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205717D-3972-40B1-A892-7A9EA27A0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26BD-7FDA-4A37-A1A5-F8808A2A3FEE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F15CC25-2C1B-4331-9A4A-FF16E0F43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A2C3F5E-C482-4C99-9F1B-C1AC8ABC9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92D0-39F7-4764-88A6-40EBCD140A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1094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17F7BA-8F11-4287-8E4C-772B0F237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64C649C-6313-4AB6-AEE7-EF62D44CD3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5AC216E-DF3B-41AE-AD40-52267C0E9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26BD-7FDA-4A37-A1A5-F8808A2A3FEE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A2578CF-212B-4537-8281-2E715BCEE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99111B9-A7F6-46FB-82AC-1E7F207D5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92D0-39F7-4764-88A6-40EBCD140A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864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3978EC-E6E6-4785-AEB3-F84E2D767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DE2C507-4B6A-4B8F-89FC-B8477DD2A8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394CFA8-7F73-4620-9FC8-8B85DE21D5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7C4AE8F-A9AB-4A20-A06B-2378C8506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26BD-7FDA-4A37-A1A5-F8808A2A3FEE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2003972-E391-4753-A3B1-0606F75CE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859B8B3-21CB-4077-B29A-EEC48D1AD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92D0-39F7-4764-88A6-40EBCD140A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8322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1673AC-CC4A-42D6-83CF-D7898021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FF07D0C-9C67-47F9-8DD4-3A0CCB36AB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C9FA957-4B92-45D1-8426-E64D638EC8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43751E4-4638-4303-A2B5-780CDD8929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9D1FF21-B6A4-492E-A1FE-F8C07D0B42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58E9B33-F270-4932-AC72-4719DD35A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26BD-7FDA-4A37-A1A5-F8808A2A3FEE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0422AF9-CD09-45A9-8ECE-FA08EFE8E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9F01F34-B511-4D52-8E6F-411D4C3D8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92D0-39F7-4764-88A6-40EBCD140A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4513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0A8B84-5201-4DEF-AFE9-9FB0F5E02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DB1ADEF-1FEF-4BA6-AFAA-00B50364A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26BD-7FDA-4A37-A1A5-F8808A2A3FEE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7E7E094-90D4-45AC-A419-3975E7565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9E00B71-77FE-4290-95D6-DB7F117A5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92D0-39F7-4764-88A6-40EBCD140A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430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D6D85D7-A336-467D-9B18-F82686BBD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26BD-7FDA-4A37-A1A5-F8808A2A3FEE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00CED73-B890-4D58-9987-701C29531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DBC566A-CFE5-45B1-8EA4-F3B4F7C0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92D0-39F7-4764-88A6-40EBCD140A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2833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12ABDD-243D-450B-AEF2-B0564A5FC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7A452A2-42D9-4581-BAE2-D08F079BD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1623AC4-37C4-4332-B32F-7A734ED70A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A16C5AD-28DD-48B7-A1E6-373B9F013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26BD-7FDA-4A37-A1A5-F8808A2A3FEE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8CF2488-4111-426C-979C-3AC0B24D4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D9A2CC9-A717-4A9A-B9D7-64CDC2BCC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92D0-39F7-4764-88A6-40EBCD140A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6545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CCA208-3E0F-46E3-A42A-292C2CEBA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FED8778-7AB2-47E8-BDA3-9F0DE2CD19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154D28F-41D1-4401-88C4-F82D33C040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B53AF77-1B17-435D-AFE6-75167B6C1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26BD-7FDA-4A37-A1A5-F8808A2A3FEE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416BB4A-CD8E-4CA8-B413-D264D2EB1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6A6BFEF-7C9E-4AFB-ADE5-1C9F7E193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92D0-39F7-4764-88A6-40EBCD140A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37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05FCC09-2837-40BF-BBD1-1B7E76FF3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C41F693-8397-4CFF-AC31-CA0607A7C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AC00C9E-98BA-4136-8CEC-86005A5951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726BD-7FDA-4A37-A1A5-F8808A2A3FEE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C034926-25CE-4B32-99BE-AA7218417E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198FAA4-3785-46E3-B7DB-67FCA03199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D92D0-39F7-4764-88A6-40EBCD140A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1721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9VAqdOUJOlU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A10336-01F2-423F-AB2F-CCE2E3A847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416DAF2-4844-41E8-B3DA-9185DF0AD6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4" name="Elementi multimediali online 3" title="Bianco Con Il Giallo - Canzone Per Bambini - Bimbo Hit Tv">
            <a:hlinkClick r:id="" action="ppaction://media"/>
            <a:extLst>
              <a:ext uri="{FF2B5EF4-FFF2-40B4-BE49-F238E27FC236}">
                <a16:creationId xmlns:a16="http://schemas.microsoft.com/office/drawing/2014/main" id="{22994B29-F7B9-41B2-B14E-613388AF9C2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048000" y="1714500"/>
            <a:ext cx="6096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851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Office PowerPoint</Application>
  <PresentationFormat>Widescreen</PresentationFormat>
  <Paragraphs>0</Paragraphs>
  <Slides>1</Slides>
  <Notes>0</Notes>
  <HiddenSlides>0</HiddenSlides>
  <MMClips>1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user</dc:creator>
  <cp:lastModifiedBy>user</cp:lastModifiedBy>
  <cp:revision>2</cp:revision>
  <dcterms:created xsi:type="dcterms:W3CDTF">2020-04-27T16:34:48Z</dcterms:created>
  <dcterms:modified xsi:type="dcterms:W3CDTF">2020-04-27T16:53:54Z</dcterms:modified>
</cp:coreProperties>
</file>