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38E542-58E8-4A2B-A61C-D9420DE151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A693F64-39B7-4BAF-9EF8-64D6E0FF2A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099303-F9EC-4E2A-8788-F1A330200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A681-2C84-410A-9ECA-2075753EA372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8F717AA-9025-4658-BA69-DF0EF9D17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B2A7B4-7C7E-406D-B9C9-35AA13B54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B336-C96D-47DF-872F-39C4CA5B5F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5243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749C20-AC29-4322-A718-9A7D0400E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E21ED86-AE57-4053-AA75-989D5ACBF7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E566EE-262D-40C1-94F6-F0DDAA58F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A681-2C84-410A-9ECA-2075753EA372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8D29C11-4F9A-4C45-9434-0A1DAD251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030C99-E2C8-4DE5-8306-FB15867E2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B336-C96D-47DF-872F-39C4CA5B5F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0018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17E7F54-D3FB-46A5-AFCA-325B97614D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3FAE13F-9C8E-475A-931A-1D2325AE31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6CDC8D-67DD-49F6-9ED7-A6CEA3947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A681-2C84-410A-9ECA-2075753EA372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5A72AE-66DE-42BE-B535-A57E3C61C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824709F-A754-4F3D-A55A-22C225204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B336-C96D-47DF-872F-39C4CA5B5F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5690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59C5FC-5134-452D-B146-E969C14B5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531E75-B9C0-464B-AE57-DC89E3FF9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D889ACC-D212-43D9-9275-73F5BC94A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A681-2C84-410A-9ECA-2075753EA372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B2B50F8-1E99-4859-971B-5B4F87D4C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6C6314-B9A8-4997-BCC0-304032A01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B336-C96D-47DF-872F-39C4CA5B5F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49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0CFEE3-A6C6-4156-810E-E2788944B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A65C68-17CE-423E-92DE-DB2ADEEE0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91D6BFC-3D26-4D51-8C4F-D5B16705B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A681-2C84-410A-9ECA-2075753EA372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E09E71-51F5-49A7-87F2-340A0AEEF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869E96-0FBA-49AC-BC70-1D7F549B1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B336-C96D-47DF-872F-39C4CA5B5F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693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34E818-AED4-4BD2-A3A3-44D159653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C691AE-AADC-40B4-A2C0-0CC465431E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CDADC5D-A50E-4EEF-9BBA-213F6E9258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E3AB353-6750-4B35-B3F5-03599CFA2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A681-2C84-410A-9ECA-2075753EA372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E248BB5-9505-4879-86AC-A516882F0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18DD9DE-C69E-4093-BC5D-BAEFD4E37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B336-C96D-47DF-872F-39C4CA5B5F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188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ACD29D-7031-4C9F-9C73-DB692A521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BC02F22-A9C5-4614-A2E6-333858DA7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149CB4D-9DA0-4959-B7C4-F9AB15EC2C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6C014F6-BF27-4B1A-8138-FAA7A97F6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82E6695-B931-49C1-9061-4983D3986B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77D26FD-DAF4-4D70-8852-06E51486D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A681-2C84-410A-9ECA-2075753EA372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B55E0F4-9EB9-48D0-8B53-F95417EE6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1732BDC-18C6-4B3F-9899-32FA69C9B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B336-C96D-47DF-872F-39C4CA5B5F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8166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E72E24-AF6C-4EC9-A7AF-8A142DDD5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5AEBBE8-EE8F-4863-B51D-716C7E0A1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A681-2C84-410A-9ECA-2075753EA372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5B65EBD-3C58-4A34-8DA8-C1DFE2443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51DDBF9-7F32-417C-BFCD-B5101AAED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B336-C96D-47DF-872F-39C4CA5B5F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9900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4FB9CFE-C0F9-4E5F-A1F1-D3DDBEAF1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A681-2C84-410A-9ECA-2075753EA372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9A1A96A-8FAA-4B03-AAAD-5CA0DE178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C286DC0-0382-4FA0-AD90-F59A93340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B336-C96D-47DF-872F-39C4CA5B5F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842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A0D844-F393-46A8-AA49-BAE032C1C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A8B213-B8F9-47EA-85AA-8FC9B7AAB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A6B3A0D-1440-4C10-83C9-B2ED8DF37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13DC458-5045-415B-926F-D4774A167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A681-2C84-410A-9ECA-2075753EA372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A61BF15-8CE9-4FFE-A5A3-AEF04DA6E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4FE4E5B-9B66-4092-8106-366949220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B336-C96D-47DF-872F-39C4CA5B5F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6104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312A3C-65DE-4A5F-B4F0-4B5905770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FADB343-C58B-41C2-9C3A-6060DACD58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9D91D92-8D4E-4D64-A7AA-645493DF6B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0B51C9C-6CCA-4DC1-81F3-A5CFB8FD3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A681-2C84-410A-9ECA-2075753EA372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CBD9623-E9CA-4991-B0F2-F27911EDE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BFD9687-C778-454B-8125-494780271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B336-C96D-47DF-872F-39C4CA5B5F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5446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CE857D9-EDBD-46FA-8A43-7CFF8DD75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8650A27-C236-4C1D-B774-9CB91D194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8E85E4-BF23-4F95-8C1D-D09FDB9573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BA681-2C84-410A-9ECA-2075753EA372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6014663-94D1-4D2E-872B-8A55961E90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2933E25-8D99-4326-A591-2E4095CB64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9B336-C96D-47DF-872F-39C4CA5B5F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994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RHvWW1hYHds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CDCFF2-3F66-4196-9E3F-807DF21765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E0FF517-E2D4-48AB-89C2-9B0676ACC0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Elementi multimediali online 3" title="Impara i colori con gli amici pesciolini  @MelaMusicTV">
            <a:hlinkClick r:id="" action="ppaction://media"/>
            <a:extLst>
              <a:ext uri="{FF2B5EF4-FFF2-40B4-BE49-F238E27FC236}">
                <a16:creationId xmlns:a16="http://schemas.microsoft.com/office/drawing/2014/main" id="{68168AF4-BAD1-4231-909B-80F6CC337EC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181350" y="1244600"/>
            <a:ext cx="5829300" cy="436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40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user</cp:lastModifiedBy>
  <cp:revision>1</cp:revision>
  <dcterms:created xsi:type="dcterms:W3CDTF">2020-04-27T17:14:23Z</dcterms:created>
  <dcterms:modified xsi:type="dcterms:W3CDTF">2020-04-27T17:17:47Z</dcterms:modified>
</cp:coreProperties>
</file>