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8E542-58E8-4A2B-A61C-D9420DE15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693F64-39B7-4BAF-9EF8-64D6E0FF2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99303-F9EC-4E2A-8788-F1A33020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F717AA-9025-4658-BA69-DF0EF9D1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B2A7B4-7C7E-406D-B9C9-35AA13B5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24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749C20-AC29-4322-A718-9A7D0400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21ED86-AE57-4053-AA75-989D5ACBF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E566EE-262D-40C1-94F6-F0DDAA58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D29C11-4F9A-4C45-9434-0A1DAD25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030C99-E2C8-4DE5-8306-FB15867E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01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17E7F54-D3FB-46A5-AFCA-325B97614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FAE13F-9C8E-475A-931A-1D2325AE3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6CDC8D-67DD-49F6-9ED7-A6CEA394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5A72AE-66DE-42BE-B535-A57E3C61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24709F-A754-4F3D-A55A-22C22520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69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9C5FC-5134-452D-B146-E969C14B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531E75-B9C0-464B-AE57-DC89E3FF9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889ACC-D212-43D9-9275-73F5BC94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2B50F8-1E99-4859-971B-5B4F87D4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6C6314-B9A8-4997-BCC0-304032A0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4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CFEE3-A6C6-4156-810E-E2788944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A65C68-17CE-423E-92DE-DB2ADEEE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1D6BFC-3D26-4D51-8C4F-D5B16705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E09E71-51F5-49A7-87F2-340A0AEE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869E96-0FBA-49AC-BC70-1D7F549B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9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34E818-AED4-4BD2-A3A3-44D15965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C691AE-AADC-40B4-A2C0-0CC465431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DADC5D-A50E-4EEF-9BBA-213F6E925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3AB353-6750-4B35-B3F5-03599CFA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248BB5-9505-4879-86AC-A516882F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8DD9DE-C69E-4093-BC5D-BAEFD4E3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88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ACD29D-7031-4C9F-9C73-DB692A52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C02F22-A9C5-4614-A2E6-333858DA7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49CB4D-9DA0-4959-B7C4-F9AB15EC2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C014F6-BF27-4B1A-8138-FAA7A97F6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2E6695-B931-49C1-9061-4983D3986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7D26FD-DAF4-4D70-8852-06E51486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55E0F4-9EB9-48D0-8B53-F95417EE6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1732BDC-18C6-4B3F-9899-32FA69C9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16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72E24-AF6C-4EC9-A7AF-8A142DDD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EBBE8-EE8F-4863-B51D-716C7E0A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B65EBD-3C58-4A34-8DA8-C1DFE244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1DDBF9-7F32-417C-BFCD-B5101AAE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90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4FB9CFE-C0F9-4E5F-A1F1-D3DDBEAF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A1A96A-8FAA-4B03-AAAD-5CA0DE17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286DC0-0382-4FA0-AD90-F59A9334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42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0D844-F393-46A8-AA49-BAE032C1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A8B213-B8F9-47EA-85AA-8FC9B7AAB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6B3A0D-1440-4C10-83C9-B2ED8DF37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3DC458-5045-415B-926F-D4774A16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61BF15-8CE9-4FFE-A5A3-AEF04DA6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FE4E5B-9B66-4092-8106-36694922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10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312A3C-65DE-4A5F-B4F0-4B590577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ADB343-C58B-41C2-9C3A-6060DACD5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D91D92-8D4E-4D64-A7AA-645493DF6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B51C9C-6CCA-4DC1-81F3-A5CFB8FD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BD9623-E9CA-4991-B0F2-F27911ED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FD9687-C778-454B-8125-49478027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44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CE857D9-EDBD-46FA-8A43-7CFF8DD7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650A27-C236-4C1D-B774-9CB91D194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8E85E4-BF23-4F95-8C1D-D09FDB957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A681-2C84-410A-9ECA-2075753EA372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14663-94D1-4D2E-872B-8A55961E9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933E25-8D99-4326-A591-2E4095CB6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B336-C96D-47DF-872F-39C4CA5B5F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4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HvWW1hYHds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DCFF2-3F66-4196-9E3F-807DF2176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0FF517-E2D4-48AB-89C2-9B0676ACC0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Elementi multimediali online 3" title="Impara i colori con gli amici pesciolini  @MelaMusicTV">
            <a:hlinkClick r:id="" action="ppaction://media"/>
            <a:extLst>
              <a:ext uri="{FF2B5EF4-FFF2-40B4-BE49-F238E27FC236}">
                <a16:creationId xmlns:a16="http://schemas.microsoft.com/office/drawing/2014/main" id="{68168AF4-BAD1-4231-909B-80F6CC337E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81350" y="1244600"/>
            <a:ext cx="58293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0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</cp:revision>
  <dcterms:created xsi:type="dcterms:W3CDTF">2020-04-27T17:14:23Z</dcterms:created>
  <dcterms:modified xsi:type="dcterms:W3CDTF">2020-04-27T17:17:47Z</dcterms:modified>
</cp:coreProperties>
</file>