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 restart="4294967295"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0783941-3589-D349-B0D0-F5485B05FF3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34FAE3-65F3-7245-8F20-F0B9EF78F1D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F6A8C7-ECDA-E548-96A5-4AB69904882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04A816-F0F0-CD4D-BB67-969A43AB921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67F24F-BAB1-B04D-8D32-13769B2E96EB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6805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A32501-DF0E-FF42-BDEF-338A9118C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9CE594-7EA3-D948-9EFD-86911622C70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C9318BF6-0719-0B46-88A5-08F1C60EB57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AF861E-FABC-F244-9473-8AB529F1344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3F6A22-9592-D645-9F9F-F416AD32488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4E963D-C58E-1648-A7FC-CBC1090E3B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C8ED01F-FC69-BE41-9A36-493F9B3FF73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0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EEFC4E8-0396-E348-9A9B-998FA27C0BD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3B44E4-FA34-2C45-A210-AA278CFB899A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07227CD-2EAD-5E4E-A839-F63856F35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2E965B6-59D3-7349-834E-5BB927B882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67F5EF83-271F-E042-ACBA-BD5DE045C5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5276BA-9AB7-F94F-8F09-37DD33B978A6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EB41874-081D-514F-96D7-A540F12B3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E2CE632-11AB-0B4C-843A-AF6F36B78F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62FD01CC-4F41-5F44-B1B4-1CD7768B3DF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F2A80B-1DD3-8A44-93D2-8E43B05A01C7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201FE212-8AD2-8645-8C1B-88449654B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5365907-7486-7F4A-8642-3730A28DFE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975E27B-C55B-E84B-B46A-61B78874F40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44CEBB-A551-A140-B472-ECEFA9761384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149099C9-B92A-E645-A38E-B56251375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E481692-A819-004D-BB8C-82C6B2605A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7B9612A5-774D-2442-8322-ECBFE96F2ED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86AD85-5314-EB46-ACB5-9C771368476B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8525D27-A6F7-0A40-A2C1-390657930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0EF3A30-603F-7F49-8D88-69235748CC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380A998C-5BB2-C447-B340-3D5CFED9ECD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98BA1B-AF3A-AA47-A8C1-6A393349C1C5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EBCED46-0B76-154F-9D38-8E17F5EE8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798CB53-F750-5848-AE7E-D87F4A2315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D7B064F-1AC6-3241-97D5-5E1CE298D27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744A0C-63D1-7A46-BA39-9A547E8B579D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A1D71988-BBC5-594A-8A3F-DA8418BDC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0F27397-7870-E740-BD11-605D8AE1E7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7B7138F0-90EF-694C-8B39-E08514A3C3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72CC2A-7D15-544B-9CB5-649C31F39AC5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D405DBDA-D6B0-9742-BCA0-48BA3478D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1616447-6CB9-C94C-9BF8-D750F1F596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8875E379-6BF4-F14E-BC8D-5B0B3C77222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581E8A-BD2B-4A43-9382-CED019EAE5EF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476C2A8B-907D-ED43-813E-59895392F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A26FFD0-92BD-B245-BC6A-041F6B9F9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0EE83-22BD-2544-99D2-7C00FF9428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4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6E8802-A3C8-714A-935A-0C9E6965D8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DE88AF-6B21-3446-9245-8384029DEA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03CB2-F2F8-F242-B287-E5AAFF326134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C5BD7-0EF2-FD42-9E07-B002989AD4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AD76E1-E1D5-554D-A9A2-134D967B40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68871-68F6-F140-B97E-97B8B6C4C2A6}" type="slidenum"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20A2A25-C0BA-1B4C-96DF-180F98D692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0662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4CDBC-CCC7-DA46-B536-AF684DCE69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A40A86-CB0D-794F-BF5C-216C211F40B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14002-ACD2-D54B-9A9F-D76DB32A10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86A6C-DE1A-9840-8440-715CA6E4EB0B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2919C4-4D7D-DF47-8652-0FA5542650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32C63-2208-B848-9F58-5B97FB200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D9FD9-F914-1641-B1C6-0E93707DA4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56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F2F1B4-3141-5F4D-BFBE-22800985499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57" y="365037"/>
            <a:ext cx="2628717" cy="58118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330BE5-BAB9-C048-B493-92F2FFD62EC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4" y="365037"/>
            <a:ext cx="7734242" cy="58118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A85603-F1E4-1147-845F-CC7F9AD23E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626EB-DE2A-4048-8B95-362555EE9741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91FBC6-117C-054D-9BFB-E58B3D9F85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35BD48-2FB6-4741-863C-EFDA3BC5D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A71BE7-E9AA-0046-8C5D-89F10E7C081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4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7A43D-E165-3A45-96AD-0D61E796BD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5E302C-7674-F849-8561-462301FB79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10515600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C96D52-61AD-AE4C-956C-7EB58495AB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988D4-65E0-234B-BA1A-CBF2B43E6C08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97AB31-9039-C441-82EC-7192DCF0BA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4DD6F8-AC55-1A4D-B560-8062CC1B85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248BB-2D18-8642-B74F-4B83A6DF0FDE}" type="slidenum"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F17D998-FBB8-E84F-A956-43C19CBAA5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7734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4A59A-50EA-844A-BFDE-CB65A62E8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57" y="1709644"/>
            <a:ext cx="10515600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C46395-FAB7-554A-8CFE-F391F67E14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957" y="4589638"/>
            <a:ext cx="10515600" cy="1500118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7C62E5-B0AB-AB48-B578-F93FD46033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7F8E4-3AA5-B540-92C4-58D5FD272440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47FF11-AC83-4D4B-92A3-8AC0983043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D29036-55AD-A245-A9FD-65EB14A3C8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C5ECE0-0F0D-D74D-A6B8-B998B695D5A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5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843C6-6F9A-F140-864C-C09CCB7AD0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C70470-497C-9343-A8F4-2BD3D994ED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FA4827-16B2-6741-BF47-BB050F8F46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D2C38F-108D-1A4A-A62B-FA27C36918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5D1D8-3299-BB49-A948-B1EA8CDB019F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71BED8-883B-9E4D-BA0A-0C2A21C4C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6396F-2BC6-1C48-8047-7E9C169E38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6C167-C6EC-2E48-8B36-95A4EEECCA1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82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8E5EB-0D03-144B-AB54-C3FC5C130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365037"/>
            <a:ext cx="10515600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E0E433-731E-0A42-AC6E-F6E4147D55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876" y="1681197"/>
            <a:ext cx="5157718" cy="82403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DA9FAE-C6E7-FA48-83F4-9548AA09AD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876" y="2505236"/>
            <a:ext cx="5157718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D374DF-06E7-8F49-8246-35843223AD9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97"/>
            <a:ext cx="5183276" cy="82403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8E97D2-A56A-E24E-A9E3-7191CA9005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2505236"/>
            <a:ext cx="5183276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E35ACC-17E8-A048-A633-BC698364D3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B96F5-A6E4-1A4F-8D55-5D5267E47442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C6E66B-A2E8-2C4A-BF4E-9D16DA21A6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051C47-4B8D-5E43-8E46-78E3B6B595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FB21F-E37F-6A43-BC16-EF1C452959B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3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68BE4-EA88-594A-9A59-CB9823EB05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EC48AE-2D76-7446-81CA-160C6EB7DA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1897E8-03D8-9E4F-A867-38A250ACEA38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034C7A-E998-E146-A639-2D660969E4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3AAEE4-70A2-1D4D-B4E0-5C13327080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F467A-7B88-3A4E-BC9E-6E98CE28C1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D9F5F7-708A-4746-B6D0-2133D1BF04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C93AE-76E1-5545-8FAE-CE6E01288867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EEEB90-CDD3-314A-8F2F-DCE8AF4ADA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F3B260-78AD-2C45-87F9-C5A7AFF699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1639B6-66E3-C24D-97AE-9FBC3748E2E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85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3C461-7D84-C94E-8374-1106A1F86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A5E1FF-AF8B-E54F-A509-64AC1CEB9B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3200">
                <a:latin typeface="Calibri" pitchFamily="18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AC6335-E2F3-1246-817D-10F73FEDFC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1175C9-2BAC-0944-B43A-A5723CB7E4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220DE-9D66-4C41-9A4C-75966DDF02F3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22FBCD-7255-E840-A1B2-3AF6EE9C2F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9C40DE-6029-F342-82C0-9AE480A9C6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263B6-D457-F749-903C-C7B0AF6B2F5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54E9A-1C64-7C42-A3D2-1222F208B4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B4E5B0-AB3B-6545-A33B-E664AE0C8B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 anchorCtr="1"/>
          <a:lstStyle>
            <a:lvl1pPr algn="ctr" hangingPunct="0">
              <a:defRPr>
                <a:latin typeface="Arial" pitchFamily="18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EF984A-6FB4-CA47-B29A-CDE64C54999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1EDC44-1604-1245-AE8C-BA7044DF93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8FE59-98C6-5A44-9EE9-4FCDEF603C78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7AFE8A-66FB-BF4F-8C64-0D4779CF0F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E1055B-A068-5F41-BF90-5DD85500DD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538DCC-6D42-7B4A-A9D3-CDAF1CE97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4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FB3605-6E70-9040-9C62-B4AD13883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600" cy="1325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A6157C-8164-744B-B9E4-6FC05F3FF5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600" cy="4351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EA6E71-99E1-EE46-8721-F217221ECC9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949D72F-E3FA-FA41-86DD-6B00864061ED}" type="datetime1">
              <a:rPr lang="it-IT"/>
              <a:pPr lvl="0"/>
              <a:t>02/04/20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861DA1-04C5-AC4D-85CC-29AA7C1E640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8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76DC7-49AE-F74A-95AC-00A8325A58A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0D3C274-158F-0948-8708-FE8B849CC326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Microsoft YaHei" pitchFamily="2"/>
          <a:cs typeface="Arial Unicode MS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 Unicode M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 Unicode MS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 Unicode MS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 Unicode MS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 Unicode M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438E186-8598-224C-80C5-6CB205ED54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3884" y="647998"/>
            <a:ext cx="8556123" cy="1151997"/>
          </a:xfrm>
        </p:spPr>
        <p:txBody>
          <a:bodyPr lIns="0" tIns="0" rIns="0" bIns="0"/>
          <a:lstStyle/>
          <a:p>
            <a:pPr lvl="0" hangingPunct="0">
              <a:spcBef>
                <a:spcPts val="0"/>
              </a:spcBef>
              <a:spcAft>
                <a:spcPts val="1415"/>
              </a:spcAft>
              <a:buNone/>
            </a:pPr>
            <a:r>
              <a:rPr lang="it-IT" sz="3200">
                <a:latin typeface="Arial" pitchFamily="18"/>
              </a:rPr>
              <a:t>Canto mimato :”LA FESTA DI PRIMAVERA”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DB0FB98-9591-A64C-B188-3B991F7F8F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43996" y="1565279"/>
            <a:ext cx="8856000" cy="35467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UD-20200402-WA0016.m4a" descr="AUD-20200402-WA0016.m4a">
            <a:extLst>
              <a:ext uri="{FF2B5EF4-FFF2-40B4-BE49-F238E27FC236}">
                <a16:creationId xmlns:a16="http://schemas.microsoft.com/office/drawing/2014/main" id="{2E7EEF02-778F-6E46-9C53-6F2682E46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422" y="5216478"/>
            <a:ext cx="812801" cy="8128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64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F22B9-54DA-DA4D-883B-99815E1A59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1°STROFA:SALTA  BAMBINO,SALTA BAMBINA</a:t>
            </a:r>
            <a:br>
              <a:rPr lang="it-IT"/>
            </a:br>
            <a:r>
              <a:rPr lang="it-IT"/>
              <a:t>SALTA ,SALTA ,SALTA, SALTA ALLEGRAMENTE…</a:t>
            </a:r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E9F5C546-8349-CD4F-95FE-1697B7F39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997" y="2689561"/>
            <a:ext cx="5644435" cy="3237122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AFA0A752-098F-6747-969E-B2AEA9CD4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955" y="1690561"/>
            <a:ext cx="3318476" cy="46083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7879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59AC5-A0C9-2D44-ABB5-19848DE6E2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RITORNELLO:E’ PRIMAVERA ,LA NATURA SI DESTA…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86CB0ED1-0A5B-474E-B223-8BE994AE5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84" y="1735558"/>
            <a:ext cx="5974195" cy="4352041"/>
          </a:xfr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21F7AE19-F1DF-2942-9FAF-A48D96644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39" y="1735558"/>
            <a:ext cx="5121718" cy="43520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363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9BAE9-0BFF-DA4E-94FC-84D7CB19D2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IN TUTTI PRATI SI PREPARA LA FESTA.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4D1486E4-73D8-7444-A014-8312C18C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316" y="1421635"/>
            <a:ext cx="4910757" cy="3427921"/>
          </a:xfr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42FCF928-2167-5046-99EF-FAE69B78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58" y="2054876"/>
            <a:ext cx="5037841" cy="32367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3934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AF550-B6EF-2649-8A08-3E49662ADF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802" y="381963"/>
            <a:ext cx="10515600" cy="1325523"/>
          </a:xfrm>
        </p:spPr>
        <p:txBody>
          <a:bodyPr/>
          <a:lstStyle/>
          <a:p>
            <a:pPr lvl="0"/>
            <a:r>
              <a:rPr lang="it-IT"/>
              <a:t>2°STROFA:BALLA BAMBINO,BALLA BAMBINA»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4D34A82A-2CD3-A54D-9DAD-AD736AC7C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4279" y="1377360"/>
            <a:ext cx="2644920" cy="3413875"/>
          </a:xfr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B038AEB2-A425-C84D-9BFB-CB2016F3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02" y="1491121"/>
            <a:ext cx="2194916" cy="25689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489A9584-DBC1-F94B-A8D6-655EA8E47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241" y="3403442"/>
            <a:ext cx="4234321" cy="28177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4305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A8C12-1514-0640-84A0-4867726F99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BALLA,BALLA,BALLA …BALLA ALLEGRAMENTE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0CD7E9FE-C0A5-314A-917E-E833D1AE4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758" y="2473195"/>
            <a:ext cx="4724284" cy="2556004"/>
          </a:xfr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CC92085F-6A50-8741-827F-CF7F2D4C8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641" y="2218316"/>
            <a:ext cx="3623758" cy="34034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2745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473CB-2CD7-2C45-8790-45B7BC0E0F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RITORNELLO:E’PRIMAVERA LA NATURA DI DESTA..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EE6F742C-D6D1-B943-B28B-15F1327B0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564" y="1957675"/>
            <a:ext cx="4343043" cy="3968998"/>
          </a:xfr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3A01DCF6-9DE7-4E4B-B0F1-48D6B6A1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084" y="1690561"/>
            <a:ext cx="4487399" cy="3879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advTm="385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4AE18-1730-914A-80E7-D1F2B3EC4E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IN TUTTI I PRATI SI PREPARA LA FESTA!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8CA74B20-73EC-C640-94D9-1FC9C49A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40" y="2418844"/>
            <a:ext cx="3191036" cy="26305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58BECEAD-9352-5845-AB60-D7643B3B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0274" y="1690561"/>
            <a:ext cx="3881884" cy="3657600"/>
          </a:xfrm>
        </p:spPr>
      </p:pic>
    </p:spTree>
  </p:cSld>
  <p:clrMapOvr>
    <a:masterClrMapping/>
  </p:clrMapOvr>
  <p:transition advTm="460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26A77-7C55-6B42-BE69-DCDE9C006A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4800"/>
              <a:t>BUONA PRIMAVERA A TUTTI….CIAO</a:t>
            </a: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E6D0D346-64A0-F44C-A837-C32708532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5678" y="1927802"/>
            <a:ext cx="6329879" cy="3338638"/>
          </a:xfrm>
        </p:spPr>
      </p:pic>
    </p:spTree>
  </p:cSld>
  <p:clrMapOvr>
    <a:masterClrMapping/>
  </p:clrMapOvr>
  <p:transition advTm="3916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96</Words>
  <Application>Microsoft Macintosh PowerPoint</Application>
  <PresentationFormat>Widescreen</PresentationFormat>
  <Paragraphs>18</Paragraphs>
  <Slides>9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1°STROFA:SALTA  BAMBINO,SALTA BAMBINA SALTA ,SALTA ,SALTA, SALTA ALLEGRAMENTE…</vt:lpstr>
      <vt:lpstr>RITORNELLO:E’ PRIMAVERA ,LA NATURA SI DESTA…</vt:lpstr>
      <vt:lpstr>IN TUTTI PRATI SI PREPARA LA FESTA.</vt:lpstr>
      <vt:lpstr>2°STROFA:BALLA BAMBINO,BALLA BAMBINA»</vt:lpstr>
      <vt:lpstr>BALLA,BALLA,BALLA …BALLA ALLEGRAMENTE</vt:lpstr>
      <vt:lpstr>RITORNELLO:E’PRIMAVERA LA NATURA DI DESTA..</vt:lpstr>
      <vt:lpstr>IN TUTTI I PRATI SI PREPARA LA FESTA!</vt:lpstr>
      <vt:lpstr>BUONA PRIMAVERA A TUTTI….CIAO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mimato:»LA FESTA DI PRIMAVERA»</dc:title>
  <dc:creator>Gabriella Colombera</dc:creator>
  <cp:lastModifiedBy>mic728029</cp:lastModifiedBy>
  <cp:revision>11</cp:revision>
  <dcterms:created xsi:type="dcterms:W3CDTF">2020-04-01T12:19:03Z</dcterms:created>
  <dcterms:modified xsi:type="dcterms:W3CDTF">2020-04-02T18:36:26Z</dcterms:modified>
</cp:coreProperties>
</file>