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6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9" name="Google Shape;239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9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7" name="Google Shape;247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8" name="Google Shape;248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1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2" name="Google Shape;252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3" name="Google Shape;253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2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7" name="Google Shape;257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8" name="Google Shape;258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2" name="Google Shape;262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6" name="Google Shape;266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7" name="Google Shape;267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8" name="Google Shape;268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5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2" name="Google Shape;272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3" name="Google Shape;273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4" name="Google Shape;274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5" name="Google Shape;275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6" name="Google Shape;276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2"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831960" y="1709640"/>
            <a:ext cx="10515600" cy="285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>
            <p:ph idx="1" type="body"/>
          </p:nvPr>
        </p:nvSpPr>
        <p:spPr>
          <a:xfrm>
            <a:off x="831960" y="4589640"/>
            <a:ext cx="105156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4" name="Google Shape;224;p53"/>
          <p:cNvSpPr txBox="1"/>
          <p:nvPr>
            <p:ph idx="2" type="title"/>
          </p:nvPr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Google Shape;225;p53"/>
          <p:cNvSpPr txBox="1"/>
          <p:nvPr>
            <p:ph idx="3" type="title"/>
          </p:nvPr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6" name="Google Shape;226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7" name="Google Shape;227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6"/>
          <p:cNvSpPr txBox="1"/>
          <p:nvPr/>
        </p:nvSpPr>
        <p:spPr>
          <a:xfrm>
            <a:off x="1574640" y="167400"/>
            <a:ext cx="8597880" cy="175644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MAGIA DEI COLORI NATURALI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7680" y="1924200"/>
            <a:ext cx="7447680" cy="4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5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 COME?...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680" y="1825560"/>
            <a:ext cx="7718760" cy="435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6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AGGIUNGIAMO DELLE GOCCE DI LIMONE </a:t>
            </a:r>
            <a:br>
              <a:rPr b="0" i="0" lang="it-IT" sz="1800" u="none" cap="none" strike="noStrike"/>
            </a:b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 BLU SI TRASFORMA??IN FUCSIA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481280" y="925200"/>
            <a:ext cx="4352760" cy="61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7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MAGIA C’E’ BASTA SCOPRIRLA..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040" y="1825560"/>
            <a:ext cx="7596000" cy="47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7"/>
          <p:cNvSpPr txBox="1"/>
          <p:nvPr/>
        </p:nvSpPr>
        <p:spPr>
          <a:xfrm>
            <a:off x="81900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Cosa serve?..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7"/>
          <p:cNvSpPr txBox="1"/>
          <p:nvPr/>
        </p:nvSpPr>
        <p:spPr>
          <a:xfrm>
            <a:off x="838080" y="1690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cavolo rosso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Frullatore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Canovaccio di tela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cucchiaio di bicarbonato di sodio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Mezzo limone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Pennelli O forchette di plastica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foglio da disegno A4 O A3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8"/>
          <p:cNvSpPr txBox="1"/>
          <p:nvPr/>
        </p:nvSpPr>
        <p:spPr>
          <a:xfrm>
            <a:off x="361800" y="285840"/>
            <a:ext cx="10991880" cy="1405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Prendiamo un cavolo rosso,lo guardiamo e lo </a:t>
            </a:r>
            <a:br>
              <a:rPr b="0" i="0" lang="it-IT" sz="1800" u="none" cap="none" strike="noStrike"/>
            </a:b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osserviamo.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680" y="1825560"/>
            <a:ext cx="7718760" cy="435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9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cavolo rosso lo tagliate a pezzetti con la mamma. 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825560"/>
            <a:ext cx="8297280" cy="435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0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cavolo spezzettato lo tritiamo in un frullatore.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560" y="2166840"/>
            <a:ext cx="4710240" cy="446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1"/>
          <p:cNvSpPr txBox="1"/>
          <p:nvPr/>
        </p:nvSpPr>
        <p:spPr>
          <a:xfrm>
            <a:off x="838080" y="190440"/>
            <a:ext cx="105156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VOLTA FRULLATO ,LO METTIAMO IN UN CANOVACCIO DI TELA E FACCIAMO COLARE IL LIQUIDO DI COLORE…….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200" y="1825560"/>
            <a:ext cx="7067520" cy="435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2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VIOLA…..COME….STA A VOI LA FANTASIA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680" y="1825560"/>
            <a:ext cx="7718760" cy="435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3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 POTETE DISEGNARE,SPRUZZARE SU UN FOGLIO BIANCO PER DIVERTIRVI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938400" y="1123560"/>
            <a:ext cx="435276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4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AGGIUNGIAMO DEL BICARBONATO DI SODIO ..IL COLORE CAMBIA  E DIVENTA….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825560"/>
            <a:ext cx="8126640" cy="435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