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8" r:id="rId2"/>
    <p:sldId id="258" r:id="rId3"/>
    <p:sldId id="270" r:id="rId4"/>
    <p:sldId id="277" r:id="rId5"/>
    <p:sldId id="278" r:id="rId6"/>
    <p:sldId id="271" r:id="rId7"/>
    <p:sldId id="274" r:id="rId8"/>
    <p:sldId id="273" r:id="rId9"/>
    <p:sldId id="275" r:id="rId10"/>
    <p:sldId id="272" r:id="rId11"/>
    <p:sldId id="276" r:id="rId12"/>
    <p:sldId id="279" r:id="rId13"/>
    <p:sldId id="281" r:id="rId14"/>
    <p:sldId id="269" r:id="rId15"/>
    <p:sldId id="282" r:id="rId16"/>
    <p:sldId id="280" r:id="rId1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notesViewPr>
    <p:cSldViewPr snapToGrid="0" showGuides="1">
      <p:cViewPr varScale="1">
        <p:scale>
          <a:sx n="89" d="100"/>
          <a:sy n="89" d="100"/>
        </p:scale>
        <p:origin x="304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ra gobbato" userId="b40dafdc4b3437e6" providerId="LiveId" clId="{491BFD9B-0E74-46A0-92D9-52715302F2B8}"/>
    <pc:docChg chg="custSel modSld">
      <pc:chgData name="chiara gobbato" userId="b40dafdc4b3437e6" providerId="LiveId" clId="{491BFD9B-0E74-46A0-92D9-52715302F2B8}" dt="2021-06-07T13:23:50.115" v="67" actId="1076"/>
      <pc:docMkLst>
        <pc:docMk/>
      </pc:docMkLst>
      <pc:sldChg chg="modSp mod">
        <pc:chgData name="chiara gobbato" userId="b40dafdc4b3437e6" providerId="LiveId" clId="{491BFD9B-0E74-46A0-92D9-52715302F2B8}" dt="2021-06-07T13:23:50.115" v="67" actId="1076"/>
        <pc:sldMkLst>
          <pc:docMk/>
          <pc:sldMk cId="2370110780" sldId="268"/>
        </pc:sldMkLst>
        <pc:spChg chg="mod">
          <ac:chgData name="chiara gobbato" userId="b40dafdc4b3437e6" providerId="LiveId" clId="{491BFD9B-0E74-46A0-92D9-52715302F2B8}" dt="2021-06-07T13:23:43.329" v="66" actId="1076"/>
          <ac:spMkLst>
            <pc:docMk/>
            <pc:sldMk cId="2370110780" sldId="268"/>
            <ac:spMk id="2" creationId="{00000000-0000-0000-0000-000000000000}"/>
          </ac:spMkLst>
        </pc:spChg>
        <pc:spChg chg="mod">
          <ac:chgData name="chiara gobbato" userId="b40dafdc4b3437e6" providerId="LiveId" clId="{491BFD9B-0E74-46A0-92D9-52715302F2B8}" dt="2021-06-07T13:23:50.115" v="67" actId="1076"/>
          <ac:spMkLst>
            <pc:docMk/>
            <pc:sldMk cId="2370110780" sldId="268"/>
            <ac:spMk id="3" creationId="{00000000-0000-0000-0000-000000000000}"/>
          </ac:spMkLst>
        </pc:spChg>
      </pc:sldChg>
    </pc:docChg>
  </pc:docChgLst>
  <pc:docChgLst>
    <pc:chgData name="chiara gobbato" userId="b40dafdc4b3437e6" providerId="LiveId" clId="{DA6CD50F-DF1E-4E63-8568-3020D1072614}"/>
    <pc:docChg chg="modSld">
      <pc:chgData name="chiara gobbato" userId="b40dafdc4b3437e6" providerId="LiveId" clId="{DA6CD50F-DF1E-4E63-8568-3020D1072614}" dt="2021-05-29T09:50:26.562" v="22"/>
      <pc:docMkLst>
        <pc:docMk/>
      </pc:docMkLst>
      <pc:sldChg chg="modTransition">
        <pc:chgData name="chiara gobbato" userId="b40dafdc4b3437e6" providerId="LiveId" clId="{DA6CD50F-DF1E-4E63-8568-3020D1072614}" dt="2021-05-29T09:50:26.562" v="22"/>
        <pc:sldMkLst>
          <pc:docMk/>
          <pc:sldMk cId="318391738" sldId="272"/>
        </pc:sldMkLst>
      </pc:sldChg>
      <pc:sldChg chg="modTransition">
        <pc:chgData name="chiara gobbato" userId="b40dafdc4b3437e6" providerId="LiveId" clId="{DA6CD50F-DF1E-4E63-8568-3020D1072614}" dt="2021-05-29T09:50:12.575" v="20"/>
        <pc:sldMkLst>
          <pc:docMk/>
          <pc:sldMk cId="1747017609" sldId="273"/>
        </pc:sldMkLst>
      </pc:sldChg>
      <pc:sldChg chg="modTransition">
        <pc:chgData name="chiara gobbato" userId="b40dafdc4b3437e6" providerId="LiveId" clId="{DA6CD50F-DF1E-4E63-8568-3020D1072614}" dt="2021-05-29T09:50:07.774" v="19"/>
        <pc:sldMkLst>
          <pc:docMk/>
          <pc:sldMk cId="1955754834" sldId="274"/>
        </pc:sldMkLst>
      </pc:sldChg>
      <pc:sldChg chg="modSp mod modTransition">
        <pc:chgData name="chiara gobbato" userId="b40dafdc4b3437e6" providerId="LiveId" clId="{DA6CD50F-DF1E-4E63-8568-3020D1072614}" dt="2021-05-29T09:50:15.289" v="21"/>
        <pc:sldMkLst>
          <pc:docMk/>
          <pc:sldMk cId="37062410" sldId="275"/>
        </pc:sldMkLst>
        <pc:spChg chg="mod">
          <ac:chgData name="chiara gobbato" userId="b40dafdc4b3437e6" providerId="LiveId" clId="{DA6CD50F-DF1E-4E63-8568-3020D1072614}" dt="2021-05-29T09:49:11.357" v="18" actId="20577"/>
          <ac:spMkLst>
            <pc:docMk/>
            <pc:sldMk cId="37062410" sldId="275"/>
            <ac:spMk id="3" creationId="{00000000-0000-0000-0000-000000000000}"/>
          </ac:spMkLst>
        </pc:spChg>
      </pc:sldChg>
    </pc:docChg>
  </pc:docChgLst>
  <pc:docChgLst>
    <pc:chgData name="chiara gobbato" userId="b40dafdc4b3437e6" providerId="LiveId" clId="{5CAC7BD5-DEFF-44E4-8998-FED2A2A089C2}"/>
    <pc:docChg chg="custSel addSld delSld modSld sldOrd">
      <pc:chgData name="chiara gobbato" userId="b40dafdc4b3437e6" providerId="LiveId" clId="{5CAC7BD5-DEFF-44E4-8998-FED2A2A089C2}" dt="2021-06-10T06:13:25.204" v="178" actId="2696"/>
      <pc:docMkLst>
        <pc:docMk/>
      </pc:docMkLst>
      <pc:sldChg chg="modSp mod">
        <pc:chgData name="chiara gobbato" userId="b40dafdc4b3437e6" providerId="LiveId" clId="{5CAC7BD5-DEFF-44E4-8998-FED2A2A089C2}" dt="2021-06-10T06:01:04.673" v="107" actId="20577"/>
        <pc:sldMkLst>
          <pc:docMk/>
          <pc:sldMk cId="2253536949" sldId="258"/>
        </pc:sldMkLst>
        <pc:spChg chg="mod">
          <ac:chgData name="chiara gobbato" userId="b40dafdc4b3437e6" providerId="LiveId" clId="{5CAC7BD5-DEFF-44E4-8998-FED2A2A089C2}" dt="2021-06-10T06:01:04.673" v="107" actId="20577"/>
          <ac:spMkLst>
            <pc:docMk/>
            <pc:sldMk cId="2253536949" sldId="258"/>
            <ac:spMk id="3" creationId="{00000000-0000-0000-0000-000000000000}"/>
          </ac:spMkLst>
        </pc:spChg>
      </pc:sldChg>
      <pc:sldChg chg="modSp mod">
        <pc:chgData name="chiara gobbato" userId="b40dafdc4b3437e6" providerId="LiveId" clId="{5CAC7BD5-DEFF-44E4-8998-FED2A2A089C2}" dt="2021-06-10T06:03:18.040" v="120" actId="207"/>
        <pc:sldMkLst>
          <pc:docMk/>
          <pc:sldMk cId="1955754834" sldId="274"/>
        </pc:sldMkLst>
        <pc:spChg chg="mod">
          <ac:chgData name="chiara gobbato" userId="b40dafdc4b3437e6" providerId="LiveId" clId="{5CAC7BD5-DEFF-44E4-8998-FED2A2A089C2}" dt="2021-06-10T06:03:18.040" v="120" actId="207"/>
          <ac:spMkLst>
            <pc:docMk/>
            <pc:sldMk cId="1955754834" sldId="274"/>
            <ac:spMk id="3" creationId="{00000000-0000-0000-0000-000000000000}"/>
          </ac:spMkLst>
        </pc:spChg>
      </pc:sldChg>
      <pc:sldChg chg="modSp mod">
        <pc:chgData name="chiara gobbato" userId="b40dafdc4b3437e6" providerId="LiveId" clId="{5CAC7BD5-DEFF-44E4-8998-FED2A2A089C2}" dt="2021-06-10T06:02:09.353" v="111" actId="6549"/>
        <pc:sldMkLst>
          <pc:docMk/>
          <pc:sldMk cId="1833917184" sldId="278"/>
        </pc:sldMkLst>
        <pc:spChg chg="mod">
          <ac:chgData name="chiara gobbato" userId="b40dafdc4b3437e6" providerId="LiveId" clId="{5CAC7BD5-DEFF-44E4-8998-FED2A2A089C2}" dt="2021-06-10T06:02:09.353" v="111" actId="6549"/>
          <ac:spMkLst>
            <pc:docMk/>
            <pc:sldMk cId="1833917184" sldId="278"/>
            <ac:spMk id="3" creationId="{00000000-0000-0000-0000-000000000000}"/>
          </ac:spMkLst>
        </pc:spChg>
      </pc:sldChg>
      <pc:sldChg chg="modSp mod">
        <pc:chgData name="chiara gobbato" userId="b40dafdc4b3437e6" providerId="LiveId" clId="{5CAC7BD5-DEFF-44E4-8998-FED2A2A089C2}" dt="2021-06-10T06:04:15.085" v="123" actId="6549"/>
        <pc:sldMkLst>
          <pc:docMk/>
          <pc:sldMk cId="616746144" sldId="279"/>
        </pc:sldMkLst>
        <pc:spChg chg="mod">
          <ac:chgData name="chiara gobbato" userId="b40dafdc4b3437e6" providerId="LiveId" clId="{5CAC7BD5-DEFF-44E4-8998-FED2A2A089C2}" dt="2021-06-10T06:04:15.085" v="123" actId="6549"/>
          <ac:spMkLst>
            <pc:docMk/>
            <pc:sldMk cId="616746144" sldId="279"/>
            <ac:spMk id="3" creationId="{00000000-0000-0000-0000-000000000000}"/>
          </ac:spMkLst>
        </pc:spChg>
      </pc:sldChg>
      <pc:sldChg chg="addSp delSp modSp add del mod ord">
        <pc:chgData name="chiara gobbato" userId="b40dafdc4b3437e6" providerId="LiveId" clId="{5CAC7BD5-DEFF-44E4-8998-FED2A2A089C2}" dt="2021-06-10T06:13:25.204" v="178" actId="2696"/>
        <pc:sldMkLst>
          <pc:docMk/>
          <pc:sldMk cId="1040681232" sldId="280"/>
        </pc:sldMkLst>
        <pc:spChg chg="mod">
          <ac:chgData name="chiara gobbato" userId="b40dafdc4b3437e6" providerId="LiveId" clId="{5CAC7BD5-DEFF-44E4-8998-FED2A2A089C2}" dt="2021-06-10T06:05:15.087" v="141" actId="20577"/>
          <ac:spMkLst>
            <pc:docMk/>
            <pc:sldMk cId="1040681232" sldId="280"/>
            <ac:spMk id="2" creationId="{00000000-0000-0000-0000-000000000000}"/>
          </ac:spMkLst>
        </pc:spChg>
        <pc:spChg chg="del mod">
          <ac:chgData name="chiara gobbato" userId="b40dafdc4b3437e6" providerId="LiveId" clId="{5CAC7BD5-DEFF-44E4-8998-FED2A2A089C2}" dt="2021-06-10T06:05:31.228" v="146" actId="1957"/>
          <ac:spMkLst>
            <pc:docMk/>
            <pc:sldMk cId="1040681232" sldId="280"/>
            <ac:spMk id="3" creationId="{00000000-0000-0000-0000-000000000000}"/>
          </ac:spMkLst>
        </pc:spChg>
        <pc:graphicFrameChg chg="add mod">
          <ac:chgData name="chiara gobbato" userId="b40dafdc4b3437e6" providerId="LiveId" clId="{5CAC7BD5-DEFF-44E4-8998-FED2A2A089C2}" dt="2021-06-10T06:05:31.228" v="146" actId="1957"/>
          <ac:graphicFrameMkLst>
            <pc:docMk/>
            <pc:sldMk cId="1040681232" sldId="280"/>
            <ac:graphicFrameMk id="6" creationId="{93983A3A-DF4F-464F-9AA7-D50D0DFDEFF8}"/>
          </ac:graphicFrameMkLst>
        </pc:graphicFrameChg>
        <pc:graphicFrameChg chg="add mod">
          <ac:chgData name="chiara gobbato" userId="b40dafdc4b3437e6" providerId="LiveId" clId="{5CAC7BD5-DEFF-44E4-8998-FED2A2A089C2}" dt="2021-06-10T06:12:41.034" v="177"/>
          <ac:graphicFrameMkLst>
            <pc:docMk/>
            <pc:sldMk cId="1040681232" sldId="280"/>
            <ac:graphicFrameMk id="9" creationId="{1EF11250-22A4-40CA-924F-05C770480FCB}"/>
          </ac:graphicFrameMkLst>
        </pc:graphicFrameChg>
        <pc:picChg chg="del">
          <ac:chgData name="chiara gobbato" userId="b40dafdc4b3437e6" providerId="LiveId" clId="{5CAC7BD5-DEFF-44E4-8998-FED2A2A089C2}" dt="2021-06-10T06:05:17.895" v="142" actId="478"/>
          <ac:picMkLst>
            <pc:docMk/>
            <pc:sldMk cId="1040681232" sldId="280"/>
            <ac:picMk id="7170" creationId="{BDF75A1F-7B13-4DDC-B8E0-7AA3DEA0F8B4}"/>
          </ac:picMkLst>
        </pc:picChg>
      </pc:sldChg>
    </pc:docChg>
  </pc:docChgLst>
  <pc:docChgLst>
    <pc:chgData name="chiara gobbato" userId="b40dafdc4b3437e6" providerId="LiveId" clId="{E1A25574-124D-4F7A-AB4A-48F7EA5473AC}"/>
    <pc:docChg chg="custSel addSld modSld">
      <pc:chgData name="chiara gobbato" userId="b40dafdc4b3437e6" providerId="LiveId" clId="{E1A25574-124D-4F7A-AB4A-48F7EA5473AC}" dt="2021-05-29T10:56:17.857" v="189" actId="20577"/>
      <pc:docMkLst>
        <pc:docMk/>
      </pc:docMkLst>
      <pc:sldChg chg="addSp delSp modSp mod">
        <pc:chgData name="chiara gobbato" userId="b40dafdc4b3437e6" providerId="LiveId" clId="{E1A25574-124D-4F7A-AB4A-48F7EA5473AC}" dt="2021-05-29T10:56:17.857" v="189" actId="20577"/>
        <pc:sldMkLst>
          <pc:docMk/>
          <pc:sldMk cId="318391738" sldId="272"/>
        </pc:sldMkLst>
        <pc:spChg chg="mod">
          <ac:chgData name="chiara gobbato" userId="b40dafdc4b3437e6" providerId="LiveId" clId="{E1A25574-124D-4F7A-AB4A-48F7EA5473AC}" dt="2021-05-29T10:56:17.857" v="189" actId="20577"/>
          <ac:spMkLst>
            <pc:docMk/>
            <pc:sldMk cId="318391738" sldId="272"/>
            <ac:spMk id="3" creationId="{00000000-0000-0000-0000-000000000000}"/>
          </ac:spMkLst>
        </pc:spChg>
        <pc:picChg chg="add mod modCrop">
          <ac:chgData name="chiara gobbato" userId="b40dafdc4b3437e6" providerId="LiveId" clId="{E1A25574-124D-4F7A-AB4A-48F7EA5473AC}" dt="2021-05-29T10:34:31.884" v="104" actId="1076"/>
          <ac:picMkLst>
            <pc:docMk/>
            <pc:sldMk cId="318391738" sldId="272"/>
            <ac:picMk id="6" creationId="{12FFA078-33D7-427E-B603-A07E6C75FAA9}"/>
          </ac:picMkLst>
        </pc:picChg>
        <pc:picChg chg="del">
          <ac:chgData name="chiara gobbato" userId="b40dafdc4b3437e6" providerId="LiveId" clId="{E1A25574-124D-4F7A-AB4A-48F7EA5473AC}" dt="2021-05-29T10:28:00.015" v="93" actId="478"/>
          <ac:picMkLst>
            <pc:docMk/>
            <pc:sldMk cId="318391738" sldId="272"/>
            <ac:picMk id="5124" creationId="{6DF31A83-BEF0-46D0-9671-126F4E2F1FD6}"/>
          </ac:picMkLst>
        </pc:picChg>
        <pc:picChg chg="del">
          <ac:chgData name="chiara gobbato" userId="b40dafdc4b3437e6" providerId="LiveId" clId="{E1A25574-124D-4F7A-AB4A-48F7EA5473AC}" dt="2021-05-29T10:28:00.830" v="94" actId="478"/>
          <ac:picMkLst>
            <pc:docMk/>
            <pc:sldMk cId="318391738" sldId="272"/>
            <ac:picMk id="5128" creationId="{CF50FFB8-3A7E-4FB8-B64F-EF41CDC65B4E}"/>
          </ac:picMkLst>
        </pc:picChg>
      </pc:sldChg>
      <pc:sldChg chg="addSp delSp modSp add mod">
        <pc:chgData name="chiara gobbato" userId="b40dafdc4b3437e6" providerId="LiveId" clId="{E1A25574-124D-4F7A-AB4A-48F7EA5473AC}" dt="2021-05-29T10:37:10.545" v="174" actId="20577"/>
        <pc:sldMkLst>
          <pc:docMk/>
          <pc:sldMk cId="3988303233" sldId="276"/>
        </pc:sldMkLst>
        <pc:spChg chg="mod">
          <ac:chgData name="chiara gobbato" userId="b40dafdc4b3437e6" providerId="LiveId" clId="{E1A25574-124D-4F7A-AB4A-48F7EA5473AC}" dt="2021-05-29T10:25:39.695" v="75" actId="1076"/>
          <ac:spMkLst>
            <pc:docMk/>
            <pc:sldMk cId="3988303233" sldId="276"/>
            <ac:spMk id="2" creationId="{00000000-0000-0000-0000-000000000000}"/>
          </ac:spMkLst>
        </pc:spChg>
        <pc:spChg chg="mod">
          <ac:chgData name="chiara gobbato" userId="b40dafdc4b3437e6" providerId="LiveId" clId="{E1A25574-124D-4F7A-AB4A-48F7EA5473AC}" dt="2021-05-29T10:37:10.545" v="174" actId="20577"/>
          <ac:spMkLst>
            <pc:docMk/>
            <pc:sldMk cId="3988303233" sldId="276"/>
            <ac:spMk id="3" creationId="{00000000-0000-0000-0000-000000000000}"/>
          </ac:spMkLst>
        </pc:spChg>
        <pc:picChg chg="add mod">
          <ac:chgData name="chiara gobbato" userId="b40dafdc4b3437e6" providerId="LiveId" clId="{E1A25574-124D-4F7A-AB4A-48F7EA5473AC}" dt="2021-05-29T10:26:43.625" v="85" actId="14100"/>
          <ac:picMkLst>
            <pc:docMk/>
            <pc:sldMk cId="3988303233" sldId="276"/>
            <ac:picMk id="6" creationId="{763B682E-E566-4D4A-9654-F1BD11736D6A}"/>
          </ac:picMkLst>
        </pc:picChg>
        <pc:picChg chg="add mod">
          <ac:chgData name="chiara gobbato" userId="b40dafdc4b3437e6" providerId="LiveId" clId="{E1A25574-124D-4F7A-AB4A-48F7EA5473AC}" dt="2021-05-29T10:26:53.517" v="89" actId="1076"/>
          <ac:picMkLst>
            <pc:docMk/>
            <pc:sldMk cId="3988303233" sldId="276"/>
            <ac:picMk id="8" creationId="{1C40EDB9-634F-4282-AE4B-7CADECC4832B}"/>
          </ac:picMkLst>
        </pc:picChg>
        <pc:picChg chg="del">
          <ac:chgData name="chiara gobbato" userId="b40dafdc4b3437e6" providerId="LiveId" clId="{E1A25574-124D-4F7A-AB4A-48F7EA5473AC}" dt="2021-05-29T10:21:40.105" v="51" actId="478"/>
          <ac:picMkLst>
            <pc:docMk/>
            <pc:sldMk cId="3988303233" sldId="276"/>
            <ac:picMk id="5124" creationId="{6DF31A83-BEF0-46D0-9671-126F4E2F1FD6}"/>
          </ac:picMkLst>
        </pc:picChg>
        <pc:picChg chg="del">
          <ac:chgData name="chiara gobbato" userId="b40dafdc4b3437e6" providerId="LiveId" clId="{E1A25574-124D-4F7A-AB4A-48F7EA5473AC}" dt="2021-05-29T10:21:40.813" v="52" actId="478"/>
          <ac:picMkLst>
            <pc:docMk/>
            <pc:sldMk cId="3988303233" sldId="276"/>
            <ac:picMk id="5128" creationId="{CF50FFB8-3A7E-4FB8-B64F-EF41CDC65B4E}"/>
          </ac:picMkLst>
        </pc:picChg>
      </pc:sldChg>
    </pc:docChg>
  </pc:docChgLst>
  <pc:docChgLst>
    <pc:chgData name="chiara gobbato" userId="b40dafdc4b3437e6" providerId="LiveId" clId="{1763ADD6-F8EA-46BC-88DF-AE621AB50C62}"/>
    <pc:docChg chg="custSel modSld">
      <pc:chgData name="chiara gobbato" userId="b40dafdc4b3437e6" providerId="LiveId" clId="{1763ADD6-F8EA-46BC-88DF-AE621AB50C62}" dt="2021-06-11T12:20:09.526" v="43" actId="20577"/>
      <pc:docMkLst>
        <pc:docMk/>
      </pc:docMkLst>
      <pc:sldChg chg="modSp mod">
        <pc:chgData name="chiara gobbato" userId="b40dafdc4b3437e6" providerId="LiveId" clId="{1763ADD6-F8EA-46BC-88DF-AE621AB50C62}" dt="2021-06-11T12:20:01.095" v="40" actId="1076"/>
        <pc:sldMkLst>
          <pc:docMk/>
          <pc:sldMk cId="2253536949" sldId="258"/>
        </pc:sldMkLst>
        <pc:spChg chg="mod">
          <ac:chgData name="chiara gobbato" userId="b40dafdc4b3437e6" providerId="LiveId" clId="{1763ADD6-F8EA-46BC-88DF-AE621AB50C62}" dt="2021-06-11T12:20:01.095" v="40" actId="1076"/>
          <ac:spMkLst>
            <pc:docMk/>
            <pc:sldMk cId="2253536949" sldId="258"/>
            <ac:spMk id="2" creationId="{00000000-0000-0000-0000-000000000000}"/>
          </ac:spMkLst>
        </pc:spChg>
      </pc:sldChg>
      <pc:sldChg chg="modSp mod">
        <pc:chgData name="chiara gobbato" userId="b40dafdc4b3437e6" providerId="LiveId" clId="{1763ADD6-F8EA-46BC-88DF-AE621AB50C62}" dt="2021-06-11T12:20:09.526" v="43" actId="20577"/>
        <pc:sldMkLst>
          <pc:docMk/>
          <pc:sldMk cId="616746144" sldId="279"/>
        </pc:sldMkLst>
        <pc:spChg chg="mod">
          <ac:chgData name="chiara gobbato" userId="b40dafdc4b3437e6" providerId="LiveId" clId="{1763ADD6-F8EA-46BC-88DF-AE621AB50C62}" dt="2021-06-11T12:20:09.526" v="43" actId="20577"/>
          <ac:spMkLst>
            <pc:docMk/>
            <pc:sldMk cId="616746144" sldId="279"/>
            <ac:spMk id="3" creationId="{00000000-0000-0000-0000-000000000000}"/>
          </ac:spMkLst>
        </pc:spChg>
      </pc:sldChg>
    </pc:docChg>
  </pc:docChgLst>
  <pc:docChgLst>
    <pc:chgData name="chiara gobbato" userId="b40dafdc4b3437e6" providerId="LiveId" clId="{28A20E66-2FE3-4AA6-AACA-BBDD4E6E43B3}"/>
    <pc:docChg chg="custSel addSld modSld">
      <pc:chgData name="chiara gobbato" userId="b40dafdc4b3437e6" providerId="LiveId" clId="{28A20E66-2FE3-4AA6-AACA-BBDD4E6E43B3}" dt="2021-05-31T07:40:43.378" v="255" actId="1076"/>
      <pc:docMkLst>
        <pc:docMk/>
      </pc:docMkLst>
      <pc:sldChg chg="delSp modSp mod">
        <pc:chgData name="chiara gobbato" userId="b40dafdc4b3437e6" providerId="LiveId" clId="{28A20E66-2FE3-4AA6-AACA-BBDD4E6E43B3}" dt="2021-05-31T07:29:57.552" v="194" actId="1076"/>
        <pc:sldMkLst>
          <pc:docMk/>
          <pc:sldMk cId="2418393516" sldId="270"/>
        </pc:sldMkLst>
        <pc:spChg chg="mod">
          <ac:chgData name="chiara gobbato" userId="b40dafdc4b3437e6" providerId="LiveId" clId="{28A20E66-2FE3-4AA6-AACA-BBDD4E6E43B3}" dt="2021-05-31T07:29:57.552" v="194" actId="1076"/>
          <ac:spMkLst>
            <pc:docMk/>
            <pc:sldMk cId="2418393516" sldId="270"/>
            <ac:spMk id="2" creationId="{00000000-0000-0000-0000-000000000000}"/>
          </ac:spMkLst>
        </pc:spChg>
        <pc:spChg chg="mod">
          <ac:chgData name="chiara gobbato" userId="b40dafdc4b3437e6" providerId="LiveId" clId="{28A20E66-2FE3-4AA6-AACA-BBDD4E6E43B3}" dt="2021-05-31T07:28:59.597" v="191" actId="27636"/>
          <ac:spMkLst>
            <pc:docMk/>
            <pc:sldMk cId="2418393516" sldId="270"/>
            <ac:spMk id="3" creationId="{00000000-0000-0000-0000-000000000000}"/>
          </ac:spMkLst>
        </pc:spChg>
        <pc:picChg chg="del">
          <ac:chgData name="chiara gobbato" userId="b40dafdc4b3437e6" providerId="LiveId" clId="{28A20E66-2FE3-4AA6-AACA-BBDD4E6E43B3}" dt="2021-05-31T07:26:45.012" v="1" actId="478"/>
          <ac:picMkLst>
            <pc:docMk/>
            <pc:sldMk cId="2418393516" sldId="270"/>
            <ac:picMk id="3074" creationId="{51F30964-7AD6-4D18-96D0-6D4AED462D68}"/>
          </ac:picMkLst>
        </pc:picChg>
      </pc:sldChg>
      <pc:sldChg chg="modSp mod">
        <pc:chgData name="chiara gobbato" userId="b40dafdc4b3437e6" providerId="LiveId" clId="{28A20E66-2FE3-4AA6-AACA-BBDD4E6E43B3}" dt="2021-05-31T07:30:25.330" v="197" actId="6549"/>
        <pc:sldMkLst>
          <pc:docMk/>
          <pc:sldMk cId="1747017609" sldId="273"/>
        </pc:sldMkLst>
        <pc:spChg chg="mod">
          <ac:chgData name="chiara gobbato" userId="b40dafdc4b3437e6" providerId="LiveId" clId="{28A20E66-2FE3-4AA6-AACA-BBDD4E6E43B3}" dt="2021-05-31T07:30:25.330" v="197" actId="6549"/>
          <ac:spMkLst>
            <pc:docMk/>
            <pc:sldMk cId="1747017609" sldId="273"/>
            <ac:spMk id="3" creationId="{00000000-0000-0000-0000-000000000000}"/>
          </ac:spMkLst>
        </pc:spChg>
      </pc:sldChg>
      <pc:sldChg chg="addSp delSp modSp mod">
        <pc:chgData name="chiara gobbato" userId="b40dafdc4b3437e6" providerId="LiveId" clId="{28A20E66-2FE3-4AA6-AACA-BBDD4E6E43B3}" dt="2021-05-31T07:40:43.378" v="255" actId="1076"/>
        <pc:sldMkLst>
          <pc:docMk/>
          <pc:sldMk cId="37062410" sldId="275"/>
        </pc:sldMkLst>
        <pc:spChg chg="mod">
          <ac:chgData name="chiara gobbato" userId="b40dafdc4b3437e6" providerId="LiveId" clId="{28A20E66-2FE3-4AA6-AACA-BBDD4E6E43B3}" dt="2021-05-31T07:32:32.296" v="214" actId="1076"/>
          <ac:spMkLst>
            <pc:docMk/>
            <pc:sldMk cId="37062410" sldId="275"/>
            <ac:spMk id="2" creationId="{00000000-0000-0000-0000-000000000000}"/>
          </ac:spMkLst>
        </pc:spChg>
        <pc:spChg chg="mod">
          <ac:chgData name="chiara gobbato" userId="b40dafdc4b3437e6" providerId="LiveId" clId="{28A20E66-2FE3-4AA6-AACA-BBDD4E6E43B3}" dt="2021-05-31T07:32:26.762" v="212" actId="1076"/>
          <ac:spMkLst>
            <pc:docMk/>
            <pc:sldMk cId="37062410" sldId="275"/>
            <ac:spMk id="3" creationId="{00000000-0000-0000-0000-000000000000}"/>
          </ac:spMkLst>
        </pc:spChg>
        <pc:picChg chg="add mod modCrop">
          <ac:chgData name="chiara gobbato" userId="b40dafdc4b3437e6" providerId="LiveId" clId="{28A20E66-2FE3-4AA6-AACA-BBDD4E6E43B3}" dt="2021-05-31T07:40:14.616" v="244" actId="14100"/>
          <ac:picMkLst>
            <pc:docMk/>
            <pc:sldMk cId="37062410" sldId="275"/>
            <ac:picMk id="5" creationId="{D0DAFB0F-A48B-4B7B-A9A4-35A96D23EA5F}"/>
          </ac:picMkLst>
        </pc:picChg>
        <pc:picChg chg="add mod">
          <ac:chgData name="chiara gobbato" userId="b40dafdc4b3437e6" providerId="LiveId" clId="{28A20E66-2FE3-4AA6-AACA-BBDD4E6E43B3}" dt="2021-05-31T07:40:21.451" v="247" actId="1076"/>
          <ac:picMkLst>
            <pc:docMk/>
            <pc:sldMk cId="37062410" sldId="275"/>
            <ac:picMk id="7" creationId="{AF040FE8-E799-4F18-9A00-B6B4D264AB8A}"/>
          </ac:picMkLst>
        </pc:picChg>
        <pc:picChg chg="add mod">
          <ac:chgData name="chiara gobbato" userId="b40dafdc4b3437e6" providerId="LiveId" clId="{28A20E66-2FE3-4AA6-AACA-BBDD4E6E43B3}" dt="2021-05-31T07:40:19.563" v="246" actId="1076"/>
          <ac:picMkLst>
            <pc:docMk/>
            <pc:sldMk cId="37062410" sldId="275"/>
            <ac:picMk id="8" creationId="{C50B4F2E-CE1A-4993-848E-FBBECF2D29DB}"/>
          </ac:picMkLst>
        </pc:picChg>
        <pc:picChg chg="add mod">
          <ac:chgData name="chiara gobbato" userId="b40dafdc4b3437e6" providerId="LiveId" clId="{28A20E66-2FE3-4AA6-AACA-BBDD4E6E43B3}" dt="2021-05-31T07:40:39.631" v="253" actId="1076"/>
          <ac:picMkLst>
            <pc:docMk/>
            <pc:sldMk cId="37062410" sldId="275"/>
            <ac:picMk id="9" creationId="{30543F5E-8F62-4704-92EA-CA4FBCD45663}"/>
          </ac:picMkLst>
        </pc:picChg>
        <pc:picChg chg="add mod modCrop">
          <ac:chgData name="chiara gobbato" userId="b40dafdc4b3437e6" providerId="LiveId" clId="{28A20E66-2FE3-4AA6-AACA-BBDD4E6E43B3}" dt="2021-05-31T07:40:41.150" v="254" actId="1076"/>
          <ac:picMkLst>
            <pc:docMk/>
            <pc:sldMk cId="37062410" sldId="275"/>
            <ac:picMk id="10" creationId="{E7F6EE8D-F5A6-43C9-A49F-21F960579495}"/>
          </ac:picMkLst>
        </pc:picChg>
        <pc:picChg chg="add mod">
          <ac:chgData name="chiara gobbato" userId="b40dafdc4b3437e6" providerId="LiveId" clId="{28A20E66-2FE3-4AA6-AACA-BBDD4E6E43B3}" dt="2021-05-31T07:40:43.378" v="255" actId="1076"/>
          <ac:picMkLst>
            <pc:docMk/>
            <pc:sldMk cId="37062410" sldId="275"/>
            <ac:picMk id="12" creationId="{0CD621D8-154C-414B-B39D-E47552AA8D91}"/>
          </ac:picMkLst>
        </pc:picChg>
        <pc:picChg chg="add mod modCrop">
          <ac:chgData name="chiara gobbato" userId="b40dafdc4b3437e6" providerId="LiveId" clId="{28A20E66-2FE3-4AA6-AACA-BBDD4E6E43B3}" dt="2021-05-31T07:40:35.018" v="252" actId="732"/>
          <ac:picMkLst>
            <pc:docMk/>
            <pc:sldMk cId="37062410" sldId="275"/>
            <ac:picMk id="13" creationId="{14E36E07-0AD0-462F-8594-B75D2FFC6A94}"/>
          </ac:picMkLst>
        </pc:picChg>
        <pc:picChg chg="del mod">
          <ac:chgData name="chiara gobbato" userId="b40dafdc4b3437e6" providerId="LiveId" clId="{28A20E66-2FE3-4AA6-AACA-BBDD4E6E43B3}" dt="2021-05-31T07:34:07.240" v="219" actId="478"/>
          <ac:picMkLst>
            <pc:docMk/>
            <pc:sldMk cId="37062410" sldId="275"/>
            <ac:picMk id="8196" creationId="{982DE4C1-197E-459A-8AAF-169133E70779}"/>
          </ac:picMkLst>
        </pc:picChg>
      </pc:sldChg>
      <pc:sldChg chg="modSp add mod">
        <pc:chgData name="chiara gobbato" userId="b40dafdc4b3437e6" providerId="LiveId" clId="{28A20E66-2FE3-4AA6-AACA-BBDD4E6E43B3}" dt="2021-05-31T07:30:05.884" v="196" actId="1076"/>
        <pc:sldMkLst>
          <pc:docMk/>
          <pc:sldMk cId="3513187735" sldId="277"/>
        </pc:sldMkLst>
        <pc:spChg chg="mod">
          <ac:chgData name="chiara gobbato" userId="b40dafdc4b3437e6" providerId="LiveId" clId="{28A20E66-2FE3-4AA6-AACA-BBDD4E6E43B3}" dt="2021-05-31T07:30:05.884" v="196" actId="1076"/>
          <ac:spMkLst>
            <pc:docMk/>
            <pc:sldMk cId="3513187735" sldId="277"/>
            <ac:spMk id="2" creationId="{00000000-0000-0000-0000-000000000000}"/>
          </ac:spMkLst>
        </pc:spChg>
      </pc:sldChg>
    </pc:docChg>
  </pc:docChgLst>
  <pc:docChgLst>
    <pc:chgData name="chiara gobbato" userId="b40dafdc4b3437e6" providerId="LiveId" clId="{E43D2DC3-EEC4-4B0A-B73D-DE4896B4A61B}"/>
    <pc:docChg chg="custSel addSld modSld">
      <pc:chgData name="chiara gobbato" userId="b40dafdc4b3437e6" providerId="LiveId" clId="{E43D2DC3-EEC4-4B0A-B73D-DE4896B4A61B}" dt="2021-06-02T15:38:43.074" v="644" actId="14100"/>
      <pc:docMkLst>
        <pc:docMk/>
      </pc:docMkLst>
      <pc:sldChg chg="addSp modSp mod">
        <pc:chgData name="chiara gobbato" userId="b40dafdc4b3437e6" providerId="LiveId" clId="{E43D2DC3-EEC4-4B0A-B73D-DE4896B4A61B}" dt="2021-06-02T15:34:23.240" v="138" actId="20577"/>
        <pc:sldMkLst>
          <pc:docMk/>
          <pc:sldMk cId="2418393516" sldId="270"/>
        </pc:sldMkLst>
        <pc:spChg chg="mod">
          <ac:chgData name="chiara gobbato" userId="b40dafdc4b3437e6" providerId="LiveId" clId="{E43D2DC3-EEC4-4B0A-B73D-DE4896B4A61B}" dt="2021-06-02T15:32:00.041" v="26" actId="1076"/>
          <ac:spMkLst>
            <pc:docMk/>
            <pc:sldMk cId="2418393516" sldId="270"/>
            <ac:spMk id="2" creationId="{00000000-0000-0000-0000-000000000000}"/>
          </ac:spMkLst>
        </pc:spChg>
        <pc:spChg chg="mod">
          <ac:chgData name="chiara gobbato" userId="b40dafdc4b3437e6" providerId="LiveId" clId="{E43D2DC3-EEC4-4B0A-B73D-DE4896B4A61B}" dt="2021-06-02T15:34:23.240" v="138" actId="20577"/>
          <ac:spMkLst>
            <pc:docMk/>
            <pc:sldMk cId="2418393516" sldId="270"/>
            <ac:spMk id="3" creationId="{00000000-0000-0000-0000-000000000000}"/>
          </ac:spMkLst>
        </pc:spChg>
        <pc:spChg chg="add mod">
          <ac:chgData name="chiara gobbato" userId="b40dafdc4b3437e6" providerId="LiveId" clId="{E43D2DC3-EEC4-4B0A-B73D-DE4896B4A61B}" dt="2021-06-02T15:32:38.247" v="36" actId="1076"/>
          <ac:spMkLst>
            <pc:docMk/>
            <pc:sldMk cId="2418393516" sldId="270"/>
            <ac:spMk id="9" creationId="{A01B8F33-1558-42C6-A906-9869D2184737}"/>
          </ac:spMkLst>
        </pc:spChg>
        <pc:picChg chg="add mod modCrop">
          <ac:chgData name="chiara gobbato" userId="b40dafdc4b3437e6" providerId="LiveId" clId="{E43D2DC3-EEC4-4B0A-B73D-DE4896B4A61B}" dt="2021-06-02T15:32:20.329" v="32" actId="1076"/>
          <ac:picMkLst>
            <pc:docMk/>
            <pc:sldMk cId="2418393516" sldId="270"/>
            <ac:picMk id="5" creationId="{40706C18-7A3B-4831-A3CF-905AB5BE6E9F}"/>
          </ac:picMkLst>
        </pc:picChg>
        <pc:picChg chg="add mod modCrop">
          <ac:chgData name="chiara gobbato" userId="b40dafdc4b3437e6" providerId="LiveId" clId="{E43D2DC3-EEC4-4B0A-B73D-DE4896B4A61B}" dt="2021-06-02T15:32:25.707" v="33" actId="1076"/>
          <ac:picMkLst>
            <pc:docMk/>
            <pc:sldMk cId="2418393516" sldId="270"/>
            <ac:picMk id="7" creationId="{D289B22B-5E8E-459D-B8C4-68FC875E4F69}"/>
          </ac:picMkLst>
        </pc:picChg>
      </pc:sldChg>
      <pc:sldChg chg="addSp delSp modSp mod">
        <pc:chgData name="chiara gobbato" userId="b40dafdc4b3437e6" providerId="LiveId" clId="{E43D2DC3-EEC4-4B0A-B73D-DE4896B4A61B}" dt="2021-06-02T15:35:38.019" v="240" actId="20577"/>
        <pc:sldMkLst>
          <pc:docMk/>
          <pc:sldMk cId="3513187735" sldId="277"/>
        </pc:sldMkLst>
        <pc:spChg chg="mod">
          <ac:chgData name="chiara gobbato" userId="b40dafdc4b3437e6" providerId="LiveId" clId="{E43D2DC3-EEC4-4B0A-B73D-DE4896B4A61B}" dt="2021-06-02T15:35:07.081" v="166" actId="14100"/>
          <ac:spMkLst>
            <pc:docMk/>
            <pc:sldMk cId="3513187735" sldId="277"/>
            <ac:spMk id="2" creationId="{00000000-0000-0000-0000-000000000000}"/>
          </ac:spMkLst>
        </pc:spChg>
        <pc:spChg chg="del">
          <ac:chgData name="chiara gobbato" userId="b40dafdc4b3437e6" providerId="LiveId" clId="{E43D2DC3-EEC4-4B0A-B73D-DE4896B4A61B}" dt="2021-06-02T15:34:52.886" v="141" actId="478"/>
          <ac:spMkLst>
            <pc:docMk/>
            <pc:sldMk cId="3513187735" sldId="277"/>
            <ac:spMk id="3" creationId="{00000000-0000-0000-0000-000000000000}"/>
          </ac:spMkLst>
        </pc:spChg>
        <pc:spChg chg="add mod">
          <ac:chgData name="chiara gobbato" userId="b40dafdc4b3437e6" providerId="LiveId" clId="{E43D2DC3-EEC4-4B0A-B73D-DE4896B4A61B}" dt="2021-06-02T15:35:38.019" v="240" actId="20577"/>
          <ac:spMkLst>
            <pc:docMk/>
            <pc:sldMk cId="3513187735" sldId="277"/>
            <ac:spMk id="5" creationId="{9E579F8D-6FCC-4EE7-B830-39816F764399}"/>
          </ac:spMkLst>
        </pc:spChg>
        <pc:picChg chg="del">
          <ac:chgData name="chiara gobbato" userId="b40dafdc4b3437e6" providerId="LiveId" clId="{E43D2DC3-EEC4-4B0A-B73D-DE4896B4A61B}" dt="2021-06-02T15:34:50.840" v="140" actId="478"/>
          <ac:picMkLst>
            <pc:docMk/>
            <pc:sldMk cId="3513187735" sldId="277"/>
            <ac:picMk id="3074" creationId="{51F30964-7AD6-4D18-96D0-6D4AED462D68}"/>
          </ac:picMkLst>
        </pc:picChg>
      </pc:sldChg>
      <pc:sldChg chg="modSp add mod">
        <pc:chgData name="chiara gobbato" userId="b40dafdc4b3437e6" providerId="LiveId" clId="{E43D2DC3-EEC4-4B0A-B73D-DE4896B4A61B}" dt="2021-06-02T15:38:43.074" v="644" actId="14100"/>
        <pc:sldMkLst>
          <pc:docMk/>
          <pc:sldMk cId="1833917184" sldId="278"/>
        </pc:sldMkLst>
        <pc:spChg chg="mod">
          <ac:chgData name="chiara gobbato" userId="b40dafdc4b3437e6" providerId="LiveId" clId="{E43D2DC3-EEC4-4B0A-B73D-DE4896B4A61B}" dt="2021-06-02T15:38:33.026" v="641" actId="27636"/>
          <ac:spMkLst>
            <pc:docMk/>
            <pc:sldMk cId="1833917184" sldId="278"/>
            <ac:spMk id="3" creationId="{00000000-0000-0000-0000-000000000000}"/>
          </ac:spMkLst>
        </pc:spChg>
        <pc:picChg chg="mod">
          <ac:chgData name="chiara gobbato" userId="b40dafdc4b3437e6" providerId="LiveId" clId="{E43D2DC3-EEC4-4B0A-B73D-DE4896B4A61B}" dt="2021-06-02T15:38:43.074" v="644" actId="14100"/>
          <ac:picMkLst>
            <pc:docMk/>
            <pc:sldMk cId="1833917184" sldId="278"/>
            <ac:picMk id="3074" creationId="{51F30964-7AD6-4D18-96D0-6D4AED462D68}"/>
          </ac:picMkLst>
        </pc:picChg>
      </pc:sldChg>
    </pc:docChg>
  </pc:docChgLst>
  <pc:docChgLst>
    <pc:chgData name="chiara gobbato" userId="b40dafdc4b3437e6" providerId="LiveId" clId="{A9F56719-B017-4ABA-A81E-5B1024C883A3}"/>
    <pc:docChg chg="custSel addSld delSld modSld">
      <pc:chgData name="chiara gobbato" userId="b40dafdc4b3437e6" providerId="LiveId" clId="{A9F56719-B017-4ABA-A81E-5B1024C883A3}" dt="2021-05-29T09:40:37.157" v="1147" actId="2696"/>
      <pc:docMkLst>
        <pc:docMk/>
      </pc:docMkLst>
      <pc:sldChg chg="addSp modSp mod modTransition modAnim">
        <pc:chgData name="chiara gobbato" userId="b40dafdc4b3437e6" providerId="LiveId" clId="{A9F56719-B017-4ABA-A81E-5B1024C883A3}" dt="2021-05-29T09:20:43.301" v="890"/>
        <pc:sldMkLst>
          <pc:docMk/>
          <pc:sldMk cId="2253536949" sldId="258"/>
        </pc:sldMkLst>
        <pc:spChg chg="mod">
          <ac:chgData name="chiara gobbato" userId="b40dafdc4b3437e6" providerId="LiveId" clId="{A9F56719-B017-4ABA-A81E-5B1024C883A3}" dt="2021-05-29T08:45:51.560" v="681" actId="14100"/>
          <ac:spMkLst>
            <pc:docMk/>
            <pc:sldMk cId="2253536949" sldId="258"/>
            <ac:spMk id="2" creationId="{00000000-0000-0000-0000-000000000000}"/>
          </ac:spMkLst>
        </pc:spChg>
        <pc:spChg chg="mod">
          <ac:chgData name="chiara gobbato" userId="b40dafdc4b3437e6" providerId="LiveId" clId="{A9F56719-B017-4ABA-A81E-5B1024C883A3}" dt="2021-05-29T08:46:00.165" v="686" actId="14100"/>
          <ac:spMkLst>
            <pc:docMk/>
            <pc:sldMk cId="2253536949" sldId="258"/>
            <ac:spMk id="3" creationId="{00000000-0000-0000-0000-000000000000}"/>
          </ac:spMkLst>
        </pc:spChg>
        <pc:picChg chg="add mod">
          <ac:chgData name="chiara gobbato" userId="b40dafdc4b3437e6" providerId="LiveId" clId="{A9F56719-B017-4ABA-A81E-5B1024C883A3}" dt="2021-05-29T08:45:29.917" v="665" actId="1076"/>
          <ac:picMkLst>
            <pc:docMk/>
            <pc:sldMk cId="2253536949" sldId="258"/>
            <ac:picMk id="1026" creationId="{6F97E83E-5105-4D32-8740-45DDA7EB693F}"/>
          </ac:picMkLst>
        </pc:picChg>
      </pc:sldChg>
      <pc:sldChg chg="del">
        <pc:chgData name="chiara gobbato" userId="b40dafdc4b3437e6" providerId="LiveId" clId="{A9F56719-B017-4ABA-A81E-5B1024C883A3}" dt="2021-05-29T08:33:09.100" v="27" actId="2696"/>
        <pc:sldMkLst>
          <pc:docMk/>
          <pc:sldMk cId="1585734172" sldId="259"/>
        </pc:sldMkLst>
      </pc:sldChg>
      <pc:sldChg chg="del">
        <pc:chgData name="chiara gobbato" userId="b40dafdc4b3437e6" providerId="LiveId" clId="{A9F56719-B017-4ABA-A81E-5B1024C883A3}" dt="2021-05-29T08:33:11.739" v="28" actId="2696"/>
        <pc:sldMkLst>
          <pc:docMk/>
          <pc:sldMk cId="1570508256" sldId="260"/>
        </pc:sldMkLst>
      </pc:sldChg>
      <pc:sldChg chg="del">
        <pc:chgData name="chiara gobbato" userId="b40dafdc4b3437e6" providerId="LiveId" clId="{A9F56719-B017-4ABA-A81E-5B1024C883A3}" dt="2021-05-29T08:33:14.086" v="29" actId="2696"/>
        <pc:sldMkLst>
          <pc:docMk/>
          <pc:sldMk cId="3213178253" sldId="261"/>
        </pc:sldMkLst>
      </pc:sldChg>
      <pc:sldChg chg="del">
        <pc:chgData name="chiara gobbato" userId="b40dafdc4b3437e6" providerId="LiveId" clId="{A9F56719-B017-4ABA-A81E-5B1024C883A3}" dt="2021-05-29T08:33:17.606" v="30" actId="2696"/>
        <pc:sldMkLst>
          <pc:docMk/>
          <pc:sldMk cId="2811700760" sldId="262"/>
        </pc:sldMkLst>
      </pc:sldChg>
      <pc:sldChg chg="modSp del mod">
        <pc:chgData name="chiara gobbato" userId="b40dafdc4b3437e6" providerId="LiveId" clId="{A9F56719-B017-4ABA-A81E-5B1024C883A3}" dt="2021-05-29T09:40:28.121" v="1145" actId="2696"/>
        <pc:sldMkLst>
          <pc:docMk/>
          <pc:sldMk cId="1543295777" sldId="263"/>
        </pc:sldMkLst>
        <pc:spChg chg="mod">
          <ac:chgData name="chiara gobbato" userId="b40dafdc4b3437e6" providerId="LiveId" clId="{A9F56719-B017-4ABA-A81E-5B1024C883A3}" dt="2021-05-29T09:40:23.524" v="1144" actId="6549"/>
          <ac:spMkLst>
            <pc:docMk/>
            <pc:sldMk cId="1543295777" sldId="263"/>
            <ac:spMk id="4" creationId="{00000000-0000-0000-0000-000000000000}"/>
          </ac:spMkLst>
        </pc:spChg>
        <pc:spChg chg="mod">
          <ac:chgData name="chiara gobbato" userId="b40dafdc4b3437e6" providerId="LiveId" clId="{A9F56719-B017-4ABA-A81E-5B1024C883A3}" dt="2021-05-29T09:31:48.489" v="1003" actId="27636"/>
          <ac:spMkLst>
            <pc:docMk/>
            <pc:sldMk cId="1543295777" sldId="263"/>
            <ac:spMk id="6" creationId="{00000000-0000-0000-0000-000000000000}"/>
          </ac:spMkLst>
        </pc:spChg>
      </pc:sldChg>
      <pc:sldChg chg="del">
        <pc:chgData name="chiara gobbato" userId="b40dafdc4b3437e6" providerId="LiveId" clId="{A9F56719-B017-4ABA-A81E-5B1024C883A3}" dt="2021-05-29T09:40:30.776" v="1146" actId="2696"/>
        <pc:sldMkLst>
          <pc:docMk/>
          <pc:sldMk cId="2840829973" sldId="264"/>
        </pc:sldMkLst>
      </pc:sldChg>
      <pc:sldChg chg="del">
        <pc:chgData name="chiara gobbato" userId="b40dafdc4b3437e6" providerId="LiveId" clId="{A9F56719-B017-4ABA-A81E-5B1024C883A3}" dt="2021-05-29T09:40:37.157" v="1147" actId="2696"/>
        <pc:sldMkLst>
          <pc:docMk/>
          <pc:sldMk cId="3891783230" sldId="265"/>
        </pc:sldMkLst>
      </pc:sldChg>
      <pc:sldChg chg="del">
        <pc:chgData name="chiara gobbato" userId="b40dafdc4b3437e6" providerId="LiveId" clId="{A9F56719-B017-4ABA-A81E-5B1024C883A3}" dt="2021-05-29T09:40:37.157" v="1147" actId="2696"/>
        <pc:sldMkLst>
          <pc:docMk/>
          <pc:sldMk cId="2998938184" sldId="266"/>
        </pc:sldMkLst>
      </pc:sldChg>
      <pc:sldChg chg="del">
        <pc:chgData name="chiara gobbato" userId="b40dafdc4b3437e6" providerId="LiveId" clId="{A9F56719-B017-4ABA-A81E-5B1024C883A3}" dt="2021-05-29T09:40:37.157" v="1147" actId="2696"/>
        <pc:sldMkLst>
          <pc:docMk/>
          <pc:sldMk cId="4080749185" sldId="267"/>
        </pc:sldMkLst>
      </pc:sldChg>
      <pc:sldChg chg="addSp modSp add mod modTransition">
        <pc:chgData name="chiara gobbato" userId="b40dafdc4b3437e6" providerId="LiveId" clId="{A9F56719-B017-4ABA-A81E-5B1024C883A3}" dt="2021-05-29T08:53:55.679" v="728" actId="1076"/>
        <pc:sldMkLst>
          <pc:docMk/>
          <pc:sldMk cId="896144766" sldId="269"/>
        </pc:sldMkLst>
        <pc:spChg chg="mod">
          <ac:chgData name="chiara gobbato" userId="b40dafdc4b3437e6" providerId="LiveId" clId="{A9F56719-B017-4ABA-A81E-5B1024C883A3}" dt="2021-05-29T08:53:54" v="727" actId="14100"/>
          <ac:spMkLst>
            <pc:docMk/>
            <pc:sldMk cId="896144766" sldId="269"/>
            <ac:spMk id="2" creationId="{00000000-0000-0000-0000-000000000000}"/>
          </ac:spMkLst>
        </pc:spChg>
        <pc:spChg chg="mod">
          <ac:chgData name="chiara gobbato" userId="b40dafdc4b3437e6" providerId="LiveId" clId="{A9F56719-B017-4ABA-A81E-5B1024C883A3}" dt="2021-05-29T08:53:32.701" v="725" actId="123"/>
          <ac:spMkLst>
            <pc:docMk/>
            <pc:sldMk cId="896144766" sldId="269"/>
            <ac:spMk id="3" creationId="{00000000-0000-0000-0000-000000000000}"/>
          </ac:spMkLst>
        </pc:spChg>
        <pc:picChg chg="add mod">
          <ac:chgData name="chiara gobbato" userId="b40dafdc4b3437e6" providerId="LiveId" clId="{A9F56719-B017-4ABA-A81E-5B1024C883A3}" dt="2021-05-29T08:53:55.679" v="728" actId="1076"/>
          <ac:picMkLst>
            <pc:docMk/>
            <pc:sldMk cId="896144766" sldId="269"/>
            <ac:picMk id="2050" creationId="{4A5C828A-8BF2-41E5-880C-F82F089B8B8F}"/>
          </ac:picMkLst>
        </pc:picChg>
      </pc:sldChg>
      <pc:sldChg chg="addSp delSp modSp add mod modTransition">
        <pc:chgData name="chiara gobbato" userId="b40dafdc4b3437e6" providerId="LiveId" clId="{A9F56719-B017-4ABA-A81E-5B1024C883A3}" dt="2021-05-29T09:26:34.784" v="982" actId="2711"/>
        <pc:sldMkLst>
          <pc:docMk/>
          <pc:sldMk cId="2418393516" sldId="270"/>
        </pc:sldMkLst>
        <pc:spChg chg="mod">
          <ac:chgData name="chiara gobbato" userId="b40dafdc4b3437e6" providerId="LiveId" clId="{A9F56719-B017-4ABA-A81E-5B1024C883A3}" dt="2021-05-29T09:19:46.243" v="879" actId="1076"/>
          <ac:spMkLst>
            <pc:docMk/>
            <pc:sldMk cId="2418393516" sldId="270"/>
            <ac:spMk id="2" creationId="{00000000-0000-0000-0000-000000000000}"/>
          </ac:spMkLst>
        </pc:spChg>
        <pc:spChg chg="mod">
          <ac:chgData name="chiara gobbato" userId="b40dafdc4b3437e6" providerId="LiveId" clId="{A9F56719-B017-4ABA-A81E-5B1024C883A3}" dt="2021-05-29T09:26:34.784" v="982" actId="2711"/>
          <ac:spMkLst>
            <pc:docMk/>
            <pc:sldMk cId="2418393516" sldId="270"/>
            <ac:spMk id="3" creationId="{00000000-0000-0000-0000-000000000000}"/>
          </ac:spMkLst>
        </pc:spChg>
        <pc:picChg chg="del">
          <ac:chgData name="chiara gobbato" userId="b40dafdc4b3437e6" providerId="LiveId" clId="{A9F56719-B017-4ABA-A81E-5B1024C883A3}" dt="2021-05-29T08:54:13.675" v="733" actId="478"/>
          <ac:picMkLst>
            <pc:docMk/>
            <pc:sldMk cId="2418393516" sldId="270"/>
            <ac:picMk id="2050" creationId="{4A5C828A-8BF2-41E5-880C-F82F089B8B8F}"/>
          </ac:picMkLst>
        </pc:picChg>
        <pc:picChg chg="add mod">
          <ac:chgData name="chiara gobbato" userId="b40dafdc4b3437e6" providerId="LiveId" clId="{A9F56719-B017-4ABA-A81E-5B1024C883A3}" dt="2021-05-29T09:20:04.129" v="884" actId="1076"/>
          <ac:picMkLst>
            <pc:docMk/>
            <pc:sldMk cId="2418393516" sldId="270"/>
            <ac:picMk id="3074" creationId="{51F30964-7AD6-4D18-96D0-6D4AED462D68}"/>
          </ac:picMkLst>
        </pc:picChg>
      </pc:sldChg>
      <pc:sldChg chg="addSp delSp modSp add mod modTransition">
        <pc:chgData name="chiara gobbato" userId="b40dafdc4b3437e6" providerId="LiveId" clId="{A9F56719-B017-4ABA-A81E-5B1024C883A3}" dt="2021-05-29T09:33:38.936" v="1024" actId="14100"/>
        <pc:sldMkLst>
          <pc:docMk/>
          <pc:sldMk cId="2617530588" sldId="271"/>
        </pc:sldMkLst>
        <pc:spChg chg="mod">
          <ac:chgData name="chiara gobbato" userId="b40dafdc4b3437e6" providerId="LiveId" clId="{A9F56719-B017-4ABA-A81E-5B1024C883A3}" dt="2021-05-29T09:32:00.988" v="1016" actId="20577"/>
          <ac:spMkLst>
            <pc:docMk/>
            <pc:sldMk cId="2617530588" sldId="271"/>
            <ac:spMk id="2" creationId="{00000000-0000-0000-0000-000000000000}"/>
          </ac:spMkLst>
        </pc:spChg>
        <pc:spChg chg="mod">
          <ac:chgData name="chiara gobbato" userId="b40dafdc4b3437e6" providerId="LiveId" clId="{A9F56719-B017-4ABA-A81E-5B1024C883A3}" dt="2021-05-29T09:33:38.936" v="1024" actId="14100"/>
          <ac:spMkLst>
            <pc:docMk/>
            <pc:sldMk cId="2617530588" sldId="271"/>
            <ac:spMk id="3" creationId="{00000000-0000-0000-0000-000000000000}"/>
          </ac:spMkLst>
        </pc:spChg>
        <pc:picChg chg="del">
          <ac:chgData name="chiara gobbato" userId="b40dafdc4b3437e6" providerId="LiveId" clId="{A9F56719-B017-4ABA-A81E-5B1024C883A3}" dt="2021-05-29T09:21:11.977" v="895" actId="478"/>
          <ac:picMkLst>
            <pc:docMk/>
            <pc:sldMk cId="2617530588" sldId="271"/>
            <ac:picMk id="3074" creationId="{51F30964-7AD6-4D18-96D0-6D4AED462D68}"/>
          </ac:picMkLst>
        </pc:picChg>
        <pc:picChg chg="add del mod">
          <ac:chgData name="chiara gobbato" userId="b40dafdc4b3437e6" providerId="LiveId" clId="{A9F56719-B017-4ABA-A81E-5B1024C883A3}" dt="2021-05-29T09:32:55.125" v="1017" actId="478"/>
          <ac:picMkLst>
            <pc:docMk/>
            <pc:sldMk cId="2617530588" sldId="271"/>
            <ac:picMk id="4098" creationId="{29269244-39ED-4E8B-B96D-971AF426C1DE}"/>
          </ac:picMkLst>
        </pc:picChg>
        <pc:picChg chg="add mod">
          <ac:chgData name="chiara gobbato" userId="b40dafdc4b3437e6" providerId="LiveId" clId="{A9F56719-B017-4ABA-A81E-5B1024C883A3}" dt="2021-05-29T09:33:32.229" v="1022" actId="1076"/>
          <ac:picMkLst>
            <pc:docMk/>
            <pc:sldMk cId="2617530588" sldId="271"/>
            <ac:picMk id="4100" creationId="{C9E5ABF8-1CF8-4D42-B02D-9ED325049FAC}"/>
          </ac:picMkLst>
        </pc:picChg>
      </pc:sldChg>
      <pc:sldChg chg="addSp delSp modSp add mod modTransition">
        <pc:chgData name="chiara gobbato" userId="b40dafdc4b3437e6" providerId="LiveId" clId="{A9F56719-B017-4ABA-A81E-5B1024C883A3}" dt="2021-05-29T09:31:39.970" v="1001"/>
        <pc:sldMkLst>
          <pc:docMk/>
          <pc:sldMk cId="318391738" sldId="272"/>
        </pc:sldMkLst>
        <pc:spChg chg="mod">
          <ac:chgData name="chiara gobbato" userId="b40dafdc4b3437e6" providerId="LiveId" clId="{A9F56719-B017-4ABA-A81E-5B1024C883A3}" dt="2021-05-29T09:31:00.263" v="996" actId="14100"/>
          <ac:spMkLst>
            <pc:docMk/>
            <pc:sldMk cId="318391738" sldId="272"/>
            <ac:spMk id="2" creationId="{00000000-0000-0000-0000-000000000000}"/>
          </ac:spMkLst>
        </pc:spChg>
        <pc:spChg chg="mod">
          <ac:chgData name="chiara gobbato" userId="b40dafdc4b3437e6" providerId="LiveId" clId="{A9F56719-B017-4ABA-A81E-5B1024C883A3}" dt="2021-05-29T09:26:52.558" v="983" actId="255"/>
          <ac:spMkLst>
            <pc:docMk/>
            <pc:sldMk cId="318391738" sldId="272"/>
            <ac:spMk id="3" creationId="{00000000-0000-0000-0000-000000000000}"/>
          </ac:spMkLst>
        </pc:spChg>
        <pc:spChg chg="add">
          <ac:chgData name="chiara gobbato" userId="b40dafdc4b3437e6" providerId="LiveId" clId="{A9F56719-B017-4ABA-A81E-5B1024C883A3}" dt="2021-05-29T09:30:21.324" v="992"/>
          <ac:spMkLst>
            <pc:docMk/>
            <pc:sldMk cId="318391738" sldId="272"/>
            <ac:spMk id="4" creationId="{19E0CF2D-80A5-49DB-A91C-205D4F5A5E02}"/>
          </ac:spMkLst>
        </pc:spChg>
        <pc:picChg chg="del">
          <ac:chgData name="chiara gobbato" userId="b40dafdc4b3437e6" providerId="LiveId" clId="{A9F56719-B017-4ABA-A81E-5B1024C883A3}" dt="2021-05-29T09:28:31.759" v="984" actId="478"/>
          <ac:picMkLst>
            <pc:docMk/>
            <pc:sldMk cId="318391738" sldId="272"/>
            <ac:picMk id="4098" creationId="{29269244-39ED-4E8B-B96D-971AF426C1DE}"/>
          </ac:picMkLst>
        </pc:picChg>
        <pc:picChg chg="add del mod">
          <ac:chgData name="chiara gobbato" userId="b40dafdc4b3437e6" providerId="LiveId" clId="{A9F56719-B017-4ABA-A81E-5B1024C883A3}" dt="2021-05-29T09:29:48.941" v="988" actId="478"/>
          <ac:picMkLst>
            <pc:docMk/>
            <pc:sldMk cId="318391738" sldId="272"/>
            <ac:picMk id="5122" creationId="{FEDC30C7-B865-4D37-AAC7-A7A8E43D1AC2}"/>
          </ac:picMkLst>
        </pc:picChg>
        <pc:picChg chg="add mod">
          <ac:chgData name="chiara gobbato" userId="b40dafdc4b3437e6" providerId="LiveId" clId="{A9F56719-B017-4ABA-A81E-5B1024C883A3}" dt="2021-05-29T09:31:01.508" v="997" actId="1076"/>
          <ac:picMkLst>
            <pc:docMk/>
            <pc:sldMk cId="318391738" sldId="272"/>
            <ac:picMk id="5124" creationId="{6DF31A83-BEF0-46D0-9671-126F4E2F1FD6}"/>
          </ac:picMkLst>
        </pc:picChg>
        <pc:picChg chg="add mod">
          <ac:chgData name="chiara gobbato" userId="b40dafdc4b3437e6" providerId="LiveId" clId="{A9F56719-B017-4ABA-A81E-5B1024C883A3}" dt="2021-05-29T09:30:51.572" v="994" actId="1076"/>
          <ac:picMkLst>
            <pc:docMk/>
            <pc:sldMk cId="318391738" sldId="272"/>
            <ac:picMk id="5128" creationId="{CF50FFB8-3A7E-4FB8-B64F-EF41CDC65B4E}"/>
          </ac:picMkLst>
        </pc:picChg>
      </pc:sldChg>
      <pc:sldChg chg="addSp delSp modSp add mod">
        <pc:chgData name="chiara gobbato" userId="b40dafdc4b3437e6" providerId="LiveId" clId="{A9F56719-B017-4ABA-A81E-5B1024C883A3}" dt="2021-05-29T09:38:24.126" v="1130" actId="1076"/>
        <pc:sldMkLst>
          <pc:docMk/>
          <pc:sldMk cId="1747017609" sldId="273"/>
        </pc:sldMkLst>
        <pc:spChg chg="mod">
          <ac:chgData name="chiara gobbato" userId="b40dafdc4b3437e6" providerId="LiveId" clId="{A9F56719-B017-4ABA-A81E-5B1024C883A3}" dt="2021-05-29T09:36:32.073" v="1127" actId="20577"/>
          <ac:spMkLst>
            <pc:docMk/>
            <pc:sldMk cId="1747017609" sldId="273"/>
            <ac:spMk id="2" creationId="{00000000-0000-0000-0000-000000000000}"/>
          </ac:spMkLst>
        </pc:spChg>
        <pc:picChg chg="del">
          <ac:chgData name="chiara gobbato" userId="b40dafdc4b3437e6" providerId="LiveId" clId="{A9F56719-B017-4ABA-A81E-5B1024C883A3}" dt="2021-05-29T09:38:20.339" v="1128" actId="478"/>
          <ac:picMkLst>
            <pc:docMk/>
            <pc:sldMk cId="1747017609" sldId="273"/>
            <ac:picMk id="4098" creationId="{29269244-39ED-4E8B-B96D-971AF426C1DE}"/>
          </ac:picMkLst>
        </pc:picChg>
        <pc:picChg chg="add mod">
          <ac:chgData name="chiara gobbato" userId="b40dafdc4b3437e6" providerId="LiveId" clId="{A9F56719-B017-4ABA-A81E-5B1024C883A3}" dt="2021-05-29T09:38:24.126" v="1130" actId="1076"/>
          <ac:picMkLst>
            <pc:docMk/>
            <pc:sldMk cId="1747017609" sldId="273"/>
            <ac:picMk id="7170" creationId="{BDF75A1F-7B13-4DDC-B8E0-7AA3DEA0F8B4}"/>
          </ac:picMkLst>
        </pc:picChg>
      </pc:sldChg>
      <pc:sldChg chg="addSp delSp modSp add mod">
        <pc:chgData name="chiara gobbato" userId="b40dafdc4b3437e6" providerId="LiveId" clId="{A9F56719-B017-4ABA-A81E-5B1024C883A3}" dt="2021-05-29T09:36:04.280" v="1081" actId="1076"/>
        <pc:sldMkLst>
          <pc:docMk/>
          <pc:sldMk cId="1955754834" sldId="274"/>
        </pc:sldMkLst>
        <pc:spChg chg="mod">
          <ac:chgData name="chiara gobbato" userId="b40dafdc4b3437e6" providerId="LiveId" clId="{A9F56719-B017-4ABA-A81E-5B1024C883A3}" dt="2021-05-29T09:35:11.482" v="1076" actId="313"/>
          <ac:spMkLst>
            <pc:docMk/>
            <pc:sldMk cId="1955754834" sldId="274"/>
            <ac:spMk id="2" creationId="{00000000-0000-0000-0000-000000000000}"/>
          </ac:spMkLst>
        </pc:spChg>
        <pc:spChg chg="mod">
          <ac:chgData name="chiara gobbato" userId="b40dafdc4b3437e6" providerId="LiveId" clId="{A9F56719-B017-4ABA-A81E-5B1024C883A3}" dt="2021-05-29T09:35:16.155" v="1077" actId="6549"/>
          <ac:spMkLst>
            <pc:docMk/>
            <pc:sldMk cId="1955754834" sldId="274"/>
            <ac:spMk id="3" creationId="{00000000-0000-0000-0000-000000000000}"/>
          </ac:spMkLst>
        </pc:spChg>
        <pc:picChg chg="del">
          <ac:chgData name="chiara gobbato" userId="b40dafdc4b3437e6" providerId="LiveId" clId="{A9F56719-B017-4ABA-A81E-5B1024C883A3}" dt="2021-05-29T09:35:58.509" v="1078" actId="478"/>
          <ac:picMkLst>
            <pc:docMk/>
            <pc:sldMk cId="1955754834" sldId="274"/>
            <ac:picMk id="4100" creationId="{C9E5ABF8-1CF8-4D42-B02D-9ED325049FAC}"/>
          </ac:picMkLst>
        </pc:picChg>
        <pc:picChg chg="add mod">
          <ac:chgData name="chiara gobbato" userId="b40dafdc4b3437e6" providerId="LiveId" clId="{A9F56719-B017-4ABA-A81E-5B1024C883A3}" dt="2021-05-29T09:36:04.280" v="1081" actId="1076"/>
          <ac:picMkLst>
            <pc:docMk/>
            <pc:sldMk cId="1955754834" sldId="274"/>
            <ac:picMk id="6146" creationId="{C5F081DB-1792-4EB1-A740-819909DC65D3}"/>
          </ac:picMkLst>
        </pc:picChg>
      </pc:sldChg>
      <pc:sldChg chg="addSp delSp modSp add mod">
        <pc:chgData name="chiara gobbato" userId="b40dafdc4b3437e6" providerId="LiveId" clId="{A9F56719-B017-4ABA-A81E-5B1024C883A3}" dt="2021-05-29T09:40:18.433" v="1143" actId="1076"/>
        <pc:sldMkLst>
          <pc:docMk/>
          <pc:sldMk cId="37062410" sldId="275"/>
        </pc:sldMkLst>
        <pc:spChg chg="mod">
          <ac:chgData name="chiara gobbato" userId="b40dafdc4b3437e6" providerId="LiveId" clId="{A9F56719-B017-4ABA-A81E-5B1024C883A3}" dt="2021-05-29T09:40:18.433" v="1143" actId="1076"/>
          <ac:spMkLst>
            <pc:docMk/>
            <pc:sldMk cId="37062410" sldId="275"/>
            <ac:spMk id="2" creationId="{00000000-0000-0000-0000-000000000000}"/>
          </ac:spMkLst>
        </pc:spChg>
        <pc:spChg chg="add del mod">
          <ac:chgData name="chiara gobbato" userId="b40dafdc4b3437e6" providerId="LiveId" clId="{A9F56719-B017-4ABA-A81E-5B1024C883A3}" dt="2021-05-29T09:40:15.321" v="1142" actId="1076"/>
          <ac:spMkLst>
            <pc:docMk/>
            <pc:sldMk cId="37062410" sldId="275"/>
            <ac:spMk id="3" creationId="{00000000-0000-0000-0000-000000000000}"/>
          </ac:spMkLst>
        </pc:spChg>
        <pc:spChg chg="add del mod">
          <ac:chgData name="chiara gobbato" userId="b40dafdc4b3437e6" providerId="LiveId" clId="{A9F56719-B017-4ABA-A81E-5B1024C883A3}" dt="2021-05-29T09:39:50.964" v="1135" actId="478"/>
          <ac:spMkLst>
            <pc:docMk/>
            <pc:sldMk cId="37062410" sldId="275"/>
            <ac:spMk id="4" creationId="{97E14A2B-D0A5-492E-AE29-06AB8406AA5B}"/>
          </ac:spMkLst>
        </pc:spChg>
        <pc:picChg chg="del">
          <ac:chgData name="chiara gobbato" userId="b40dafdc4b3437e6" providerId="LiveId" clId="{A9F56719-B017-4ABA-A81E-5B1024C883A3}" dt="2021-05-29T09:40:09.476" v="1140" actId="478"/>
          <ac:picMkLst>
            <pc:docMk/>
            <pc:sldMk cId="37062410" sldId="275"/>
            <ac:picMk id="4098" creationId="{29269244-39ED-4E8B-B96D-971AF426C1DE}"/>
          </ac:picMkLst>
        </pc:picChg>
        <pc:picChg chg="add del mod">
          <ac:chgData name="chiara gobbato" userId="b40dafdc4b3437e6" providerId="LiveId" clId="{A9F56719-B017-4ABA-A81E-5B1024C883A3}" dt="2021-05-29T09:39:52.603" v="1137"/>
          <ac:picMkLst>
            <pc:docMk/>
            <pc:sldMk cId="37062410" sldId="275"/>
            <ac:picMk id="8194" creationId="{4FE57E4C-1573-4541-947A-E8B2FF32C71C}"/>
          </ac:picMkLst>
        </pc:picChg>
        <pc:picChg chg="add mod">
          <ac:chgData name="chiara gobbato" userId="b40dafdc4b3437e6" providerId="LiveId" clId="{A9F56719-B017-4ABA-A81E-5B1024C883A3}" dt="2021-05-29T09:40:12.148" v="1141" actId="1076"/>
          <ac:picMkLst>
            <pc:docMk/>
            <pc:sldMk cId="37062410" sldId="275"/>
            <ac:picMk id="8196" creationId="{982DE4C1-197E-459A-8AAF-169133E70779}"/>
          </ac:picMkLst>
        </pc:picChg>
      </pc:sldChg>
    </pc:docChg>
  </pc:docChgLst>
  <pc:docChgLst>
    <pc:chgData name="chiara gobbato" userId="b40dafdc4b3437e6" providerId="LiveId" clId="{A68230AA-9E23-4C8B-8A37-29A26E7335AE}"/>
    <pc:docChg chg="addSld modSld">
      <pc:chgData name="chiara gobbato" userId="b40dafdc4b3437e6" providerId="LiveId" clId="{A68230AA-9E23-4C8B-8A37-29A26E7335AE}" dt="2021-06-10T06:58:00.017" v="0"/>
      <pc:docMkLst>
        <pc:docMk/>
      </pc:docMkLst>
      <pc:sldChg chg="add">
        <pc:chgData name="chiara gobbato" userId="b40dafdc4b3437e6" providerId="LiveId" clId="{A68230AA-9E23-4C8B-8A37-29A26E7335AE}" dt="2021-06-10T06:58:00.017" v="0"/>
        <pc:sldMkLst>
          <pc:docMk/>
          <pc:sldMk cId="1040681232" sldId="280"/>
        </pc:sldMkLst>
      </pc:sldChg>
    </pc:docChg>
  </pc:docChgLst>
  <pc:docChgLst>
    <pc:chgData name="chiara gobbato" userId="b40dafdc4b3437e6" providerId="LiveId" clId="{378F8897-92EF-4175-B3BC-D673F17383DC}"/>
    <pc:docChg chg="custSel modSld">
      <pc:chgData name="chiara gobbato" userId="b40dafdc4b3437e6" providerId="LiveId" clId="{378F8897-92EF-4175-B3BC-D673F17383DC}" dt="2021-06-04T08:55:39.373" v="298" actId="1076"/>
      <pc:docMkLst>
        <pc:docMk/>
      </pc:docMkLst>
      <pc:sldChg chg="modSp mod">
        <pc:chgData name="chiara gobbato" userId="b40dafdc4b3437e6" providerId="LiveId" clId="{378F8897-92EF-4175-B3BC-D673F17383DC}" dt="2021-06-04T08:47:22.202" v="75" actId="2711"/>
        <pc:sldMkLst>
          <pc:docMk/>
          <pc:sldMk cId="2253536949" sldId="258"/>
        </pc:sldMkLst>
        <pc:spChg chg="mod">
          <ac:chgData name="chiara gobbato" userId="b40dafdc4b3437e6" providerId="LiveId" clId="{378F8897-92EF-4175-B3BC-D673F17383DC}" dt="2021-06-04T08:47:22.202" v="75" actId="2711"/>
          <ac:spMkLst>
            <pc:docMk/>
            <pc:sldMk cId="2253536949" sldId="258"/>
            <ac:spMk id="3" creationId="{00000000-0000-0000-0000-000000000000}"/>
          </ac:spMkLst>
        </pc:spChg>
      </pc:sldChg>
      <pc:sldChg chg="modSp mod">
        <pc:chgData name="chiara gobbato" userId="b40dafdc4b3437e6" providerId="LiveId" clId="{378F8897-92EF-4175-B3BC-D673F17383DC}" dt="2021-06-04T08:47:38.628" v="77" actId="27636"/>
        <pc:sldMkLst>
          <pc:docMk/>
          <pc:sldMk cId="896144766" sldId="269"/>
        </pc:sldMkLst>
        <pc:spChg chg="mod">
          <ac:chgData name="chiara gobbato" userId="b40dafdc4b3437e6" providerId="LiveId" clId="{378F8897-92EF-4175-B3BC-D673F17383DC}" dt="2021-06-04T08:47:38.628" v="77" actId="27636"/>
          <ac:spMkLst>
            <pc:docMk/>
            <pc:sldMk cId="896144766" sldId="269"/>
            <ac:spMk id="3" creationId="{00000000-0000-0000-0000-000000000000}"/>
          </ac:spMkLst>
        </pc:spChg>
      </pc:sldChg>
      <pc:sldChg chg="modSp mod">
        <pc:chgData name="chiara gobbato" userId="b40dafdc4b3437e6" providerId="LiveId" clId="{378F8897-92EF-4175-B3BC-D673F17383DC}" dt="2021-06-04T08:47:57.784" v="79" actId="2711"/>
        <pc:sldMkLst>
          <pc:docMk/>
          <pc:sldMk cId="2418393516" sldId="270"/>
        </pc:sldMkLst>
        <pc:spChg chg="mod">
          <ac:chgData name="chiara gobbato" userId="b40dafdc4b3437e6" providerId="LiveId" clId="{378F8897-92EF-4175-B3BC-D673F17383DC}" dt="2021-06-04T08:47:49.863" v="78" actId="2711"/>
          <ac:spMkLst>
            <pc:docMk/>
            <pc:sldMk cId="2418393516" sldId="270"/>
            <ac:spMk id="3" creationId="{00000000-0000-0000-0000-000000000000}"/>
          </ac:spMkLst>
        </pc:spChg>
        <pc:spChg chg="mod">
          <ac:chgData name="chiara gobbato" userId="b40dafdc4b3437e6" providerId="LiveId" clId="{378F8897-92EF-4175-B3BC-D673F17383DC}" dt="2021-06-04T08:47:57.784" v="79" actId="2711"/>
          <ac:spMkLst>
            <pc:docMk/>
            <pc:sldMk cId="2418393516" sldId="270"/>
            <ac:spMk id="9" creationId="{A01B8F33-1558-42C6-A906-9869D2184737}"/>
          </ac:spMkLst>
        </pc:spChg>
      </pc:sldChg>
      <pc:sldChg chg="modSp mod">
        <pc:chgData name="chiara gobbato" userId="b40dafdc4b3437e6" providerId="LiveId" clId="{378F8897-92EF-4175-B3BC-D673F17383DC}" dt="2021-06-04T08:54:08.317" v="194" actId="2711"/>
        <pc:sldMkLst>
          <pc:docMk/>
          <pc:sldMk cId="2617530588" sldId="271"/>
        </pc:sldMkLst>
        <pc:spChg chg="mod">
          <ac:chgData name="chiara gobbato" userId="b40dafdc4b3437e6" providerId="LiveId" clId="{378F8897-92EF-4175-B3BC-D673F17383DC}" dt="2021-06-04T08:54:08.317" v="194" actId="2711"/>
          <ac:spMkLst>
            <pc:docMk/>
            <pc:sldMk cId="2617530588" sldId="271"/>
            <ac:spMk id="3" creationId="{00000000-0000-0000-0000-000000000000}"/>
          </ac:spMkLst>
        </pc:spChg>
      </pc:sldChg>
      <pc:sldChg chg="modSp mod">
        <pc:chgData name="chiara gobbato" userId="b40dafdc4b3437e6" providerId="LiveId" clId="{378F8897-92EF-4175-B3BC-D673F17383DC}" dt="2021-06-04T08:55:21.711" v="295" actId="2711"/>
        <pc:sldMkLst>
          <pc:docMk/>
          <pc:sldMk cId="318391738" sldId="272"/>
        </pc:sldMkLst>
        <pc:spChg chg="mod">
          <ac:chgData name="chiara gobbato" userId="b40dafdc4b3437e6" providerId="LiveId" clId="{378F8897-92EF-4175-B3BC-D673F17383DC}" dt="2021-06-04T08:55:21.711" v="295" actId="2711"/>
          <ac:spMkLst>
            <pc:docMk/>
            <pc:sldMk cId="318391738" sldId="272"/>
            <ac:spMk id="3" creationId="{00000000-0000-0000-0000-000000000000}"/>
          </ac:spMkLst>
        </pc:spChg>
      </pc:sldChg>
      <pc:sldChg chg="modSp mod">
        <pc:chgData name="chiara gobbato" userId="b40dafdc4b3437e6" providerId="LiveId" clId="{378F8897-92EF-4175-B3BC-D673F17383DC}" dt="2021-06-04T08:54:46.641" v="291" actId="20577"/>
        <pc:sldMkLst>
          <pc:docMk/>
          <pc:sldMk cId="1955754834" sldId="274"/>
        </pc:sldMkLst>
        <pc:spChg chg="mod">
          <ac:chgData name="chiara gobbato" userId="b40dafdc4b3437e6" providerId="LiveId" clId="{378F8897-92EF-4175-B3BC-D673F17383DC}" dt="2021-06-04T08:54:39.295" v="287" actId="14100"/>
          <ac:spMkLst>
            <pc:docMk/>
            <pc:sldMk cId="1955754834" sldId="274"/>
            <ac:spMk id="2" creationId="{00000000-0000-0000-0000-000000000000}"/>
          </ac:spMkLst>
        </pc:spChg>
        <pc:spChg chg="mod">
          <ac:chgData name="chiara gobbato" userId="b40dafdc4b3437e6" providerId="LiveId" clId="{378F8897-92EF-4175-B3BC-D673F17383DC}" dt="2021-06-04T08:54:46.641" v="291" actId="20577"/>
          <ac:spMkLst>
            <pc:docMk/>
            <pc:sldMk cId="1955754834" sldId="274"/>
            <ac:spMk id="3" creationId="{00000000-0000-0000-0000-000000000000}"/>
          </ac:spMkLst>
        </pc:spChg>
      </pc:sldChg>
      <pc:sldChg chg="modSp mod">
        <pc:chgData name="chiara gobbato" userId="b40dafdc4b3437e6" providerId="LiveId" clId="{378F8897-92EF-4175-B3BC-D673F17383DC}" dt="2021-06-04T08:55:01.880" v="293" actId="1076"/>
        <pc:sldMkLst>
          <pc:docMk/>
          <pc:sldMk cId="37062410" sldId="275"/>
        </pc:sldMkLst>
        <pc:spChg chg="mod">
          <ac:chgData name="chiara gobbato" userId="b40dafdc4b3437e6" providerId="LiveId" clId="{378F8897-92EF-4175-B3BC-D673F17383DC}" dt="2021-06-04T08:55:01.880" v="293" actId="1076"/>
          <ac:spMkLst>
            <pc:docMk/>
            <pc:sldMk cId="37062410" sldId="275"/>
            <ac:spMk id="3" creationId="{00000000-0000-0000-0000-000000000000}"/>
          </ac:spMkLst>
        </pc:spChg>
      </pc:sldChg>
      <pc:sldChg chg="modSp mod">
        <pc:chgData name="chiara gobbato" userId="b40dafdc4b3437e6" providerId="LiveId" clId="{378F8897-92EF-4175-B3BC-D673F17383DC}" dt="2021-06-04T08:55:39.373" v="298" actId="1076"/>
        <pc:sldMkLst>
          <pc:docMk/>
          <pc:sldMk cId="3988303233" sldId="276"/>
        </pc:sldMkLst>
        <pc:spChg chg="mod">
          <ac:chgData name="chiara gobbato" userId="b40dafdc4b3437e6" providerId="LiveId" clId="{378F8897-92EF-4175-B3BC-D673F17383DC}" dt="2021-06-04T08:55:39.373" v="298" actId="1076"/>
          <ac:spMkLst>
            <pc:docMk/>
            <pc:sldMk cId="3988303233" sldId="276"/>
            <ac:spMk id="3" creationId="{00000000-0000-0000-0000-000000000000}"/>
          </ac:spMkLst>
        </pc:spChg>
      </pc:sldChg>
      <pc:sldChg chg="addSp modSp mod">
        <pc:chgData name="chiara gobbato" userId="b40dafdc4b3437e6" providerId="LiveId" clId="{378F8897-92EF-4175-B3BC-D673F17383DC}" dt="2021-06-04T08:52:28.210" v="122" actId="1076"/>
        <pc:sldMkLst>
          <pc:docMk/>
          <pc:sldMk cId="3513187735" sldId="277"/>
        </pc:sldMkLst>
        <pc:spChg chg="mod">
          <ac:chgData name="chiara gobbato" userId="b40dafdc4b3437e6" providerId="LiveId" clId="{378F8897-92EF-4175-B3BC-D673F17383DC}" dt="2021-06-04T08:49:39.900" v="107" actId="1076"/>
          <ac:spMkLst>
            <pc:docMk/>
            <pc:sldMk cId="3513187735" sldId="277"/>
            <ac:spMk id="2" creationId="{00000000-0000-0000-0000-000000000000}"/>
          </ac:spMkLst>
        </pc:spChg>
        <pc:spChg chg="add">
          <ac:chgData name="chiara gobbato" userId="b40dafdc4b3437e6" providerId="LiveId" clId="{378F8897-92EF-4175-B3BC-D673F17383DC}" dt="2021-06-04T08:51:48.116" v="117"/>
          <ac:spMkLst>
            <pc:docMk/>
            <pc:sldMk cId="3513187735" sldId="277"/>
            <ac:spMk id="3" creationId="{5206E346-106B-4DCA-BCAB-BED4E7EDD747}"/>
          </ac:spMkLst>
        </pc:spChg>
        <pc:spChg chg="mod">
          <ac:chgData name="chiara gobbato" userId="b40dafdc4b3437e6" providerId="LiveId" clId="{378F8897-92EF-4175-B3BC-D673F17383DC}" dt="2021-06-04T08:50:08.478" v="116" actId="20577"/>
          <ac:spMkLst>
            <pc:docMk/>
            <pc:sldMk cId="3513187735" sldId="277"/>
            <ac:spMk id="5" creationId="{9E579F8D-6FCC-4EE7-B830-39816F764399}"/>
          </ac:spMkLst>
        </pc:spChg>
        <pc:picChg chg="add mod">
          <ac:chgData name="chiara gobbato" userId="b40dafdc4b3437e6" providerId="LiveId" clId="{378F8897-92EF-4175-B3BC-D673F17383DC}" dt="2021-06-04T08:52:28.210" v="122" actId="1076"/>
          <ac:picMkLst>
            <pc:docMk/>
            <pc:sldMk cId="3513187735" sldId="277"/>
            <ac:picMk id="1028" creationId="{5E05CE9C-192A-46B9-A78F-D83CFFBFBA07}"/>
          </ac:picMkLst>
        </pc:picChg>
      </pc:sldChg>
      <pc:sldChg chg="modSp mod">
        <pc:chgData name="chiara gobbato" userId="b40dafdc4b3437e6" providerId="LiveId" clId="{378F8897-92EF-4175-B3BC-D673F17383DC}" dt="2021-06-04T08:53:59.403" v="193" actId="14100"/>
        <pc:sldMkLst>
          <pc:docMk/>
          <pc:sldMk cId="1833917184" sldId="278"/>
        </pc:sldMkLst>
        <pc:spChg chg="mod">
          <ac:chgData name="chiara gobbato" userId="b40dafdc4b3437e6" providerId="LiveId" clId="{378F8897-92EF-4175-B3BC-D673F17383DC}" dt="2021-06-04T08:53:53.697" v="192" actId="2711"/>
          <ac:spMkLst>
            <pc:docMk/>
            <pc:sldMk cId="1833917184" sldId="278"/>
            <ac:spMk id="3" creationId="{00000000-0000-0000-0000-000000000000}"/>
          </ac:spMkLst>
        </pc:spChg>
        <pc:picChg chg="mod">
          <ac:chgData name="chiara gobbato" userId="b40dafdc4b3437e6" providerId="LiveId" clId="{378F8897-92EF-4175-B3BC-D673F17383DC}" dt="2021-06-04T08:53:59.403" v="193" actId="14100"/>
          <ac:picMkLst>
            <pc:docMk/>
            <pc:sldMk cId="1833917184" sldId="278"/>
            <ac:picMk id="3074" creationId="{51F30964-7AD6-4D18-96D0-6D4AED462D68}"/>
          </ac:picMkLst>
        </pc:picChg>
      </pc:sldChg>
    </pc:docChg>
  </pc:docChgLst>
  <pc:docChgLst>
    <pc:chgData name="chiara gobbato" userId="b40dafdc4b3437e6" providerId="LiveId" clId="{3178AAD9-C1BD-4939-8EEA-B4FF4F14B738}"/>
    <pc:docChg chg="undo custSel addSld delSld modSld sldOrd">
      <pc:chgData name="chiara gobbato" userId="b40dafdc4b3437e6" providerId="LiveId" clId="{3178AAD9-C1BD-4939-8EEA-B4FF4F14B738}" dt="2021-06-06T07:55:36.116" v="860" actId="20577"/>
      <pc:docMkLst>
        <pc:docMk/>
      </pc:docMkLst>
      <pc:sldChg chg="modSp mod">
        <pc:chgData name="chiara gobbato" userId="b40dafdc4b3437e6" providerId="LiveId" clId="{3178AAD9-C1BD-4939-8EEA-B4FF4F14B738}" dt="2021-06-06T07:36:55.254" v="190" actId="20577"/>
        <pc:sldMkLst>
          <pc:docMk/>
          <pc:sldMk cId="2253536949" sldId="258"/>
        </pc:sldMkLst>
        <pc:spChg chg="mod">
          <ac:chgData name="chiara gobbato" userId="b40dafdc4b3437e6" providerId="LiveId" clId="{3178AAD9-C1BD-4939-8EEA-B4FF4F14B738}" dt="2021-06-06T07:36:55.254" v="190" actId="20577"/>
          <ac:spMkLst>
            <pc:docMk/>
            <pc:sldMk cId="2253536949" sldId="258"/>
            <ac:spMk id="3" creationId="{00000000-0000-0000-0000-000000000000}"/>
          </ac:spMkLst>
        </pc:spChg>
      </pc:sldChg>
      <pc:sldChg chg="modSp mod">
        <pc:chgData name="chiara gobbato" userId="b40dafdc4b3437e6" providerId="LiveId" clId="{3178AAD9-C1BD-4939-8EEA-B4FF4F14B738}" dt="2021-06-06T07:35:10.667" v="34" actId="948"/>
        <pc:sldMkLst>
          <pc:docMk/>
          <pc:sldMk cId="896144766" sldId="269"/>
        </pc:sldMkLst>
        <pc:spChg chg="mod">
          <ac:chgData name="chiara gobbato" userId="b40dafdc4b3437e6" providerId="LiveId" clId="{3178AAD9-C1BD-4939-8EEA-B4FF4F14B738}" dt="2021-06-06T07:35:10.667" v="34" actId="948"/>
          <ac:spMkLst>
            <pc:docMk/>
            <pc:sldMk cId="896144766" sldId="269"/>
            <ac:spMk id="3" creationId="{00000000-0000-0000-0000-000000000000}"/>
          </ac:spMkLst>
        </pc:spChg>
      </pc:sldChg>
      <pc:sldChg chg="modSp mod">
        <pc:chgData name="chiara gobbato" userId="b40dafdc4b3437e6" providerId="LiveId" clId="{3178AAD9-C1BD-4939-8EEA-B4FF4F14B738}" dt="2021-06-06T07:55:36.116" v="860" actId="20577"/>
        <pc:sldMkLst>
          <pc:docMk/>
          <pc:sldMk cId="1955754834" sldId="274"/>
        </pc:sldMkLst>
        <pc:spChg chg="mod">
          <ac:chgData name="chiara gobbato" userId="b40dafdc4b3437e6" providerId="LiveId" clId="{3178AAD9-C1BD-4939-8EEA-B4FF4F14B738}" dt="2021-06-06T07:55:36.116" v="860" actId="20577"/>
          <ac:spMkLst>
            <pc:docMk/>
            <pc:sldMk cId="1955754834" sldId="274"/>
            <ac:spMk id="3" creationId="{00000000-0000-0000-0000-000000000000}"/>
          </ac:spMkLst>
        </pc:spChg>
      </pc:sldChg>
      <pc:sldChg chg="modSp mod ord">
        <pc:chgData name="chiara gobbato" userId="b40dafdc4b3437e6" providerId="LiveId" clId="{3178AAD9-C1BD-4939-8EEA-B4FF4F14B738}" dt="2021-06-06T07:51:00.187" v="681" actId="20577"/>
        <pc:sldMkLst>
          <pc:docMk/>
          <pc:sldMk cId="3988303233" sldId="276"/>
        </pc:sldMkLst>
        <pc:spChg chg="mod">
          <ac:chgData name="chiara gobbato" userId="b40dafdc4b3437e6" providerId="LiveId" clId="{3178AAD9-C1BD-4939-8EEA-B4FF4F14B738}" dt="2021-06-06T07:51:00.187" v="681" actId="20577"/>
          <ac:spMkLst>
            <pc:docMk/>
            <pc:sldMk cId="3988303233" sldId="276"/>
            <ac:spMk id="3" creationId="{00000000-0000-0000-0000-000000000000}"/>
          </ac:spMkLst>
        </pc:spChg>
      </pc:sldChg>
      <pc:sldChg chg="addSp delSp modSp add mod">
        <pc:chgData name="chiara gobbato" userId="b40dafdc4b3437e6" providerId="LiveId" clId="{3178AAD9-C1BD-4939-8EEA-B4FF4F14B738}" dt="2021-06-06T07:50:34.373" v="643" actId="20577"/>
        <pc:sldMkLst>
          <pc:docMk/>
          <pc:sldMk cId="616746144" sldId="279"/>
        </pc:sldMkLst>
        <pc:spChg chg="mod">
          <ac:chgData name="chiara gobbato" userId="b40dafdc4b3437e6" providerId="LiveId" clId="{3178AAD9-C1BD-4939-8EEA-B4FF4F14B738}" dt="2021-06-06T07:44:19.903" v="558" actId="14100"/>
          <ac:spMkLst>
            <pc:docMk/>
            <pc:sldMk cId="616746144" sldId="279"/>
            <ac:spMk id="2" creationId="{00000000-0000-0000-0000-000000000000}"/>
          </ac:spMkLst>
        </pc:spChg>
        <pc:spChg chg="mod">
          <ac:chgData name="chiara gobbato" userId="b40dafdc4b3437e6" providerId="LiveId" clId="{3178AAD9-C1BD-4939-8EEA-B4FF4F14B738}" dt="2021-06-06T07:50:34.373" v="643" actId="20577"/>
          <ac:spMkLst>
            <pc:docMk/>
            <pc:sldMk cId="616746144" sldId="279"/>
            <ac:spMk id="3" creationId="{00000000-0000-0000-0000-000000000000}"/>
          </ac:spMkLst>
        </pc:spChg>
        <pc:picChg chg="del">
          <ac:chgData name="chiara gobbato" userId="b40dafdc4b3437e6" providerId="LiveId" clId="{3178AAD9-C1BD-4939-8EEA-B4FF4F14B738}" dt="2021-06-06T07:37:42.583" v="197" actId="478"/>
          <ac:picMkLst>
            <pc:docMk/>
            <pc:sldMk cId="616746144" sldId="279"/>
            <ac:picMk id="6" creationId="{763B682E-E566-4D4A-9654-F1BD11736D6A}"/>
          </ac:picMkLst>
        </pc:picChg>
        <pc:picChg chg="add mod">
          <ac:chgData name="chiara gobbato" userId="b40dafdc4b3437e6" providerId="LiveId" clId="{3178AAD9-C1BD-4939-8EEA-B4FF4F14B738}" dt="2021-06-06T07:49:39.103" v="605" actId="1076"/>
          <ac:picMkLst>
            <pc:docMk/>
            <pc:sldMk cId="616746144" sldId="279"/>
            <ac:picMk id="7" creationId="{4EBBC616-C111-4D98-B225-BA80AF55D28A}"/>
          </ac:picMkLst>
        </pc:picChg>
        <pc:picChg chg="del">
          <ac:chgData name="chiara gobbato" userId="b40dafdc4b3437e6" providerId="LiveId" clId="{3178AAD9-C1BD-4939-8EEA-B4FF4F14B738}" dt="2021-06-06T07:37:43.229" v="198" actId="478"/>
          <ac:picMkLst>
            <pc:docMk/>
            <pc:sldMk cId="616746144" sldId="279"/>
            <ac:picMk id="8" creationId="{1C40EDB9-634F-4282-AE4B-7CADECC4832B}"/>
          </ac:picMkLst>
        </pc:picChg>
        <pc:picChg chg="add mod modCrop">
          <ac:chgData name="chiara gobbato" userId="b40dafdc4b3437e6" providerId="LiveId" clId="{3178AAD9-C1BD-4939-8EEA-B4FF4F14B738}" dt="2021-06-06T07:49:34.875" v="604" actId="732"/>
          <ac:picMkLst>
            <pc:docMk/>
            <pc:sldMk cId="616746144" sldId="279"/>
            <ac:picMk id="10" creationId="{304297BA-B3DB-4C88-9FD7-3FBD422F082A}"/>
          </ac:picMkLst>
        </pc:picChg>
        <pc:picChg chg="add mod modCrop">
          <ac:chgData name="chiara gobbato" userId="b40dafdc4b3437e6" providerId="LiveId" clId="{3178AAD9-C1BD-4939-8EEA-B4FF4F14B738}" dt="2021-06-06T07:49:25.764" v="602" actId="14100"/>
          <ac:picMkLst>
            <pc:docMk/>
            <pc:sldMk cId="616746144" sldId="279"/>
            <ac:picMk id="12" creationId="{A2CEA5C9-8935-48D4-ADC3-A3E8274450F2}"/>
          </ac:picMkLst>
        </pc:picChg>
      </pc:sldChg>
      <pc:sldChg chg="addSp delSp modSp new del mod">
        <pc:chgData name="chiara gobbato" userId="b40dafdc4b3437e6" providerId="LiveId" clId="{3178AAD9-C1BD-4939-8EEA-B4FF4F14B738}" dt="2021-06-06T07:37:36.617" v="195" actId="2696"/>
        <pc:sldMkLst>
          <pc:docMk/>
          <pc:sldMk cId="1022100813" sldId="279"/>
        </pc:sldMkLst>
        <pc:spChg chg="add del mod">
          <ac:chgData name="chiara gobbato" userId="b40dafdc4b3437e6" providerId="LiveId" clId="{3178AAD9-C1BD-4939-8EEA-B4FF4F14B738}" dt="2021-06-06T07:37:34.995" v="194"/>
          <ac:spMkLst>
            <pc:docMk/>
            <pc:sldMk cId="1022100813" sldId="279"/>
            <ac:spMk id="2" creationId="{B524182C-D7FE-473B-B6C5-36D1AAAE8739}"/>
          </ac:spMkLst>
        </pc:spChg>
      </pc:sldChg>
    </pc:docChg>
  </pc:docChgLst>
  <pc:docChgLst>
    <pc:chgData name="chiara gobbato" userId="b40dafdc4b3437e6" providerId="LiveId" clId="{7A7A7179-862C-478C-89D3-8DAE899F56A0}"/>
    <pc:docChg chg="custSel modSld">
      <pc:chgData name="chiara gobbato" userId="b40dafdc4b3437e6" providerId="LiveId" clId="{7A7A7179-862C-478C-89D3-8DAE899F56A0}" dt="2021-06-07T12:32:43.133" v="9" actId="14100"/>
      <pc:docMkLst>
        <pc:docMk/>
      </pc:docMkLst>
      <pc:sldChg chg="modSp mod">
        <pc:chgData name="chiara gobbato" userId="b40dafdc4b3437e6" providerId="LiveId" clId="{7A7A7179-862C-478C-89D3-8DAE899F56A0}" dt="2021-06-07T12:32:43.133" v="9" actId="14100"/>
        <pc:sldMkLst>
          <pc:docMk/>
          <pc:sldMk cId="318391738" sldId="272"/>
        </pc:sldMkLst>
        <pc:picChg chg="mod">
          <ac:chgData name="chiara gobbato" userId="b40dafdc4b3437e6" providerId="LiveId" clId="{7A7A7179-862C-478C-89D3-8DAE899F56A0}" dt="2021-06-07T12:32:43.133" v="9" actId="14100"/>
          <ac:picMkLst>
            <pc:docMk/>
            <pc:sldMk cId="318391738" sldId="272"/>
            <ac:picMk id="6" creationId="{12FFA078-33D7-427E-B603-A07E6C75FAA9}"/>
          </ac:picMkLst>
        </pc:picChg>
      </pc:sldChg>
      <pc:sldChg chg="modSp mod">
        <pc:chgData name="chiara gobbato" userId="b40dafdc4b3437e6" providerId="LiveId" clId="{7A7A7179-862C-478C-89D3-8DAE899F56A0}" dt="2021-06-07T12:32:29.844" v="8" actId="14100"/>
        <pc:sldMkLst>
          <pc:docMk/>
          <pc:sldMk cId="37062410" sldId="275"/>
        </pc:sldMkLst>
        <pc:spChg chg="mod">
          <ac:chgData name="chiara gobbato" userId="b40dafdc4b3437e6" providerId="LiveId" clId="{7A7A7179-862C-478C-89D3-8DAE899F56A0}" dt="2021-06-07T12:32:29.844" v="8" actId="14100"/>
          <ac:spMkLst>
            <pc:docMk/>
            <pc:sldMk cId="37062410" sldId="275"/>
            <ac:spMk id="3" creationId="{00000000-0000-0000-0000-000000000000}"/>
          </ac:spMkLst>
        </pc:spChg>
      </pc:sldChg>
      <pc:sldChg chg="modSp mod">
        <pc:chgData name="chiara gobbato" userId="b40dafdc4b3437e6" providerId="LiveId" clId="{7A7A7179-862C-478C-89D3-8DAE899F56A0}" dt="2021-06-07T12:31:34.608" v="4" actId="27636"/>
        <pc:sldMkLst>
          <pc:docMk/>
          <pc:sldMk cId="3513187735" sldId="277"/>
        </pc:sldMkLst>
        <pc:spChg chg="mod">
          <ac:chgData name="chiara gobbato" userId="b40dafdc4b3437e6" providerId="LiveId" clId="{7A7A7179-862C-478C-89D3-8DAE899F56A0}" dt="2021-06-07T12:31:31.710" v="2" actId="1076"/>
          <ac:spMkLst>
            <pc:docMk/>
            <pc:sldMk cId="3513187735" sldId="277"/>
            <ac:spMk id="2" creationId="{00000000-0000-0000-0000-000000000000}"/>
          </ac:spMkLst>
        </pc:spChg>
        <pc:spChg chg="mod">
          <ac:chgData name="chiara gobbato" userId="b40dafdc4b3437e6" providerId="LiveId" clId="{7A7A7179-862C-478C-89D3-8DAE899F56A0}" dt="2021-06-07T12:31:34.608" v="4" actId="27636"/>
          <ac:spMkLst>
            <pc:docMk/>
            <pc:sldMk cId="3513187735" sldId="277"/>
            <ac:spMk id="5" creationId="{9E579F8D-6FCC-4EE7-B830-39816F764399}"/>
          </ac:spMkLst>
        </pc:spChg>
      </pc:sldChg>
    </pc:docChg>
  </pc:docChgLst>
  <pc:docChgLst>
    <pc:chgData name="chiara gobbato" userId="b40dafdc4b3437e6" providerId="LiveId" clId="{E0D051C0-3FFA-46FC-BC03-F8F3B19D8FEE}"/>
    <pc:docChg chg="custSel modSld">
      <pc:chgData name="chiara gobbato" userId="b40dafdc4b3437e6" providerId="LiveId" clId="{E0D051C0-3FFA-46FC-BC03-F8F3B19D8FEE}" dt="2021-06-07T12:30:05.303" v="242" actId="1076"/>
      <pc:docMkLst>
        <pc:docMk/>
      </pc:docMkLst>
      <pc:sldChg chg="modSp mod">
        <pc:chgData name="chiara gobbato" userId="b40dafdc4b3437e6" providerId="LiveId" clId="{E0D051C0-3FFA-46FC-BC03-F8F3B19D8FEE}" dt="2021-06-07T12:19:34.424" v="22" actId="1076"/>
        <pc:sldMkLst>
          <pc:docMk/>
          <pc:sldMk cId="896144766" sldId="269"/>
        </pc:sldMkLst>
        <pc:spChg chg="mod">
          <ac:chgData name="chiara gobbato" userId="b40dafdc4b3437e6" providerId="LiveId" clId="{E0D051C0-3FFA-46FC-BC03-F8F3B19D8FEE}" dt="2021-06-07T12:19:34.424" v="22" actId="1076"/>
          <ac:spMkLst>
            <pc:docMk/>
            <pc:sldMk cId="896144766" sldId="269"/>
            <ac:spMk id="2" creationId="{00000000-0000-0000-0000-000000000000}"/>
          </ac:spMkLst>
        </pc:spChg>
      </pc:sldChg>
      <pc:sldChg chg="modSp mod">
        <pc:chgData name="chiara gobbato" userId="b40dafdc4b3437e6" providerId="LiveId" clId="{E0D051C0-3FFA-46FC-BC03-F8F3B19D8FEE}" dt="2021-06-07T12:30:05.303" v="242" actId="1076"/>
        <pc:sldMkLst>
          <pc:docMk/>
          <pc:sldMk cId="1833917184" sldId="278"/>
        </pc:sldMkLst>
        <pc:spChg chg="mod">
          <ac:chgData name="chiara gobbato" userId="b40dafdc4b3437e6" providerId="LiveId" clId="{E0D051C0-3FFA-46FC-BC03-F8F3B19D8FEE}" dt="2021-06-07T12:30:03.762" v="241" actId="1076"/>
          <ac:spMkLst>
            <pc:docMk/>
            <pc:sldMk cId="1833917184" sldId="278"/>
            <ac:spMk id="2" creationId="{00000000-0000-0000-0000-000000000000}"/>
          </ac:spMkLst>
        </pc:spChg>
        <pc:spChg chg="mod">
          <ac:chgData name="chiara gobbato" userId="b40dafdc4b3437e6" providerId="LiveId" clId="{E0D051C0-3FFA-46FC-BC03-F8F3B19D8FEE}" dt="2021-06-07T12:29:49.828" v="238" actId="2711"/>
          <ac:spMkLst>
            <pc:docMk/>
            <pc:sldMk cId="1833917184" sldId="278"/>
            <ac:spMk id="3" creationId="{00000000-0000-0000-0000-000000000000}"/>
          </ac:spMkLst>
        </pc:spChg>
        <pc:picChg chg="mod">
          <ac:chgData name="chiara gobbato" userId="b40dafdc4b3437e6" providerId="LiveId" clId="{E0D051C0-3FFA-46FC-BC03-F8F3B19D8FEE}" dt="2021-06-07T12:30:05.303" v="242" actId="1076"/>
          <ac:picMkLst>
            <pc:docMk/>
            <pc:sldMk cId="1833917184" sldId="278"/>
            <ac:picMk id="3074" creationId="{51F30964-7AD6-4D18-96D0-6D4AED462D6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8270740385612339E-3"/>
          <c:y val="8.1377625716159377E-4"/>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it-IT"/>
        </a:p>
      </c:txPr>
    </c:title>
    <c:autoTitleDeleted val="0"/>
    <c:plotArea>
      <c:layout>
        <c:manualLayout>
          <c:layoutTarget val="inner"/>
          <c:xMode val="edge"/>
          <c:yMode val="edge"/>
          <c:x val="0.19914132719325492"/>
          <c:y val="0.1582684799209485"/>
          <c:w val="0.59387868499987428"/>
          <c:h val="0.74746807565204287"/>
        </c:manualLayout>
      </c:layout>
      <c:pieChart>
        <c:varyColors val="1"/>
        <c:ser>
          <c:idx val="0"/>
          <c:order val="0"/>
          <c:tx>
            <c:strRef>
              <c:f>Foglio1!$B$1</c:f>
              <c:strCache>
                <c:ptCount val="1"/>
                <c:pt idx="0">
                  <c:v>PROGETTI BEN-ESSERE</c:v>
                </c:pt>
              </c:strCache>
            </c:strRef>
          </c:tx>
          <c:explosion val="1"/>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DD9-4DC5-8ABE-8CC91B37836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8DD9-4DC5-8ABE-8CC91B37836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DD9-4DC5-8ABE-8CC91B37836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8DD9-4DC5-8ABE-8CC91B37836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DD9-4DC5-8ABE-8CC91B37836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8DD9-4DC5-8ABE-8CC91B37836E}"/>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DD9-4DC5-8ABE-8CC91B37836E}"/>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E9D-4934-A7B0-19D6A3F2826C}"/>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3CD0-492D-8709-28513DE2113A}"/>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3CD0-492D-8709-28513DE2113A}"/>
              </c:ext>
            </c:extLst>
          </c:dPt>
          <c:dPt>
            <c:idx val="10"/>
            <c:bubble3D val="0"/>
            <c:spPr>
              <a:solidFill>
                <a:schemeClr val="accent5">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3CD0-492D-8709-28513DE2113A}"/>
              </c:ext>
            </c:extLst>
          </c:dPt>
          <c:dPt>
            <c:idx val="11"/>
            <c:bubble3D val="0"/>
            <c:spPr>
              <a:solidFill>
                <a:schemeClr val="accent6">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3CD0-492D-8709-28513DE2113A}"/>
              </c:ext>
            </c:extLst>
          </c:dPt>
          <c:dPt>
            <c:idx val="12"/>
            <c:bubble3D val="0"/>
            <c:spPr>
              <a:solidFill>
                <a:schemeClr val="accent1">
                  <a:lumMod val="80000"/>
                  <a:lumOff val="2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3CD0-492D-8709-28513DE2113A}"/>
              </c:ext>
            </c:extLst>
          </c:dPt>
          <c:dLbls>
            <c:dLbl>
              <c:idx val="0"/>
              <c:layout>
                <c:manualLayout>
                  <c:x val="-2.0294517856009074E-2"/>
                  <c:y val="-5.268458011530455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DD9-4DC5-8ABE-8CC91B37836E}"/>
                </c:ext>
              </c:extLst>
            </c:dLbl>
            <c:dLbl>
              <c:idx val="1"/>
              <c:layout>
                <c:manualLayout>
                  <c:x val="3.7001598613731042E-2"/>
                  <c:y val="-5.9270152629717632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DD9-4DC5-8ABE-8CC91B37836E}"/>
                </c:ext>
              </c:extLst>
            </c:dLbl>
            <c:dLbl>
              <c:idx val="2"/>
              <c:layout>
                <c:manualLayout>
                  <c:x val="0.12067504257745722"/>
                  <c:y val="-1.3146254676015779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D9-4DC5-8ABE-8CC91B37836E}"/>
                </c:ext>
              </c:extLst>
            </c:dLbl>
            <c:dLbl>
              <c:idx val="3"/>
              <c:layout>
                <c:manualLayout>
                  <c:x val="0.11592531524196605"/>
                  <c:y val="-6.5855725144130899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DD9-4DC5-8ABE-8CC91B37836E}"/>
                </c:ext>
              </c:extLst>
            </c:dLbl>
            <c:dLbl>
              <c:idx val="4"/>
              <c:layout>
                <c:manualLayout>
                  <c:x val="9.6969706711846765E-2"/>
                  <c:y val="-5.016823458604404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DD9-4DC5-8ABE-8CC91B37836E}"/>
                </c:ext>
              </c:extLst>
            </c:dLbl>
            <c:dLbl>
              <c:idx val="5"/>
              <c:layout>
                <c:manualLayout>
                  <c:x val="5.7196820214506207E-2"/>
                  <c:y val="1.9189233813602508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6"/>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2081354489580882"/>
                      <c:h val="8.3834338108478373E-2"/>
                    </c:manualLayout>
                  </c15:layout>
                </c:ext>
                <c:ext xmlns:c16="http://schemas.microsoft.com/office/drawing/2014/chart" uri="{C3380CC4-5D6E-409C-BE32-E72D297353CC}">
                  <c16:uniqueId val="{00000006-8DD9-4DC5-8ABE-8CC91B37836E}"/>
                </c:ext>
              </c:extLst>
            </c:dLbl>
            <c:dLbl>
              <c:idx val="6"/>
              <c:layout>
                <c:manualLayout>
                  <c:x val="1.2422510635322371E-2"/>
                  <c:y val="-1.1633128644751488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1">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6137043151318556"/>
                      <c:h val="0.10418323862899787"/>
                    </c:manualLayout>
                  </c15:layout>
                </c:ext>
                <c:ext xmlns:c16="http://schemas.microsoft.com/office/drawing/2014/chart" uri="{C3380CC4-5D6E-409C-BE32-E72D297353CC}">
                  <c16:uniqueId val="{00000007-8DD9-4DC5-8ABE-8CC91B37836E}"/>
                </c:ext>
              </c:extLst>
            </c:dLbl>
            <c:dLbl>
              <c:idx val="7"/>
              <c:layout>
                <c:manualLayout>
                  <c:x val="9.8668585431797573E-3"/>
                  <c:y val="-4.932870372771141E-3"/>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2">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7439232183172679"/>
                      <c:h val="0.10205303926764284"/>
                    </c:manualLayout>
                  </c15:layout>
                </c:ext>
                <c:ext xmlns:c16="http://schemas.microsoft.com/office/drawing/2014/chart" uri="{C3380CC4-5D6E-409C-BE32-E72D297353CC}">
                  <c16:uniqueId val="{00000001-0E9D-4934-A7B0-19D6A3F2826C}"/>
                </c:ext>
              </c:extLst>
            </c:dLbl>
            <c:dLbl>
              <c:idx val="8"/>
              <c:layout>
                <c:manualLayout>
                  <c:x val="2.4880335041789711E-2"/>
                  <c:y val="3.5858442340979006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3">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8051300712182814"/>
                      <c:h val="0.10954883815635771"/>
                    </c:manualLayout>
                  </c15:layout>
                </c:ext>
                <c:ext xmlns:c16="http://schemas.microsoft.com/office/drawing/2014/chart" uri="{C3380CC4-5D6E-409C-BE32-E72D297353CC}">
                  <c16:uniqueId val="{00000011-3CD0-492D-8709-28513DE2113A}"/>
                </c:ext>
              </c:extLst>
            </c:dLbl>
            <c:dLbl>
              <c:idx val="9"/>
              <c:layout>
                <c:manualLayout>
                  <c:x val="5.9327035057783979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3CD0-492D-8709-28513DE2113A}"/>
                </c:ext>
              </c:extLst>
            </c:dLbl>
            <c:dLbl>
              <c:idx val="10"/>
              <c:layout>
                <c:manualLayout>
                  <c:x val="-5.8692190904538886E-2"/>
                  <c:y val="0"/>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3CD0-492D-8709-28513DE2113A}"/>
                </c:ext>
              </c:extLst>
            </c:dLbl>
            <c:dLbl>
              <c:idx val="11"/>
              <c:layout>
                <c:manualLayout>
                  <c:x val="-6.3795859678846614E-2"/>
                  <c:y val="-1.317114502882614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3CD0-492D-8709-28513DE2113A}"/>
                </c:ext>
              </c:extLst>
            </c:dLbl>
            <c:dLbl>
              <c:idx val="12"/>
              <c:layout>
                <c:manualLayout>
                  <c:x val="-2.1690592290807862E-2"/>
                  <c:y val="1.9756803968075356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80000"/>
                          <a:lumOff val="20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43619199101825273"/>
                      <c:h val="0.12279357271480087"/>
                    </c:manualLayout>
                  </c15:layout>
                </c:ext>
                <c:ext xmlns:c16="http://schemas.microsoft.com/office/drawing/2014/chart" uri="{C3380CC4-5D6E-409C-BE32-E72D297353CC}">
                  <c16:uniqueId val="{00000013-3CD0-492D-8709-28513DE2113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Foglio1!$A$2:$A$14</c:f>
              <c:strCache>
                <c:ptCount val="13"/>
                <c:pt idx="0">
                  <c:v>YOGA EDUCATIVO</c:v>
                </c:pt>
                <c:pt idx="1">
                  <c:v>STAR BENE IN CLASSE</c:v>
                </c:pt>
                <c:pt idx="2">
                  <c:v>EMOZIONANDO</c:v>
                </c:pt>
                <c:pt idx="3">
                  <c:v>EDUCAZIONE ALL'AFFETTIVITA'</c:v>
                </c:pt>
                <c:pt idx="4">
                  <c:v>PSICOMOTRICITA' INFANZIA</c:v>
                </c:pt>
                <c:pt idx="5">
                  <c:v>RMT INFANZIA</c:v>
                </c:pt>
                <c:pt idx="6">
                  <c:v>ORTI E GIARDINI DI PACE</c:v>
                </c:pt>
                <c:pt idx="7">
                  <c:v>LA DANZA DEL CONOSCERE</c:v>
                </c:pt>
                <c:pt idx="8">
                  <c:v>CONTINUITA' PRIMARIA-SECONDARIA</c:v>
                </c:pt>
                <c:pt idx="9">
                  <c:v>CONTINUITA' INFANZIA-PRIMARIA</c:v>
                </c:pt>
                <c:pt idx="10">
                  <c:v>PSICOMOTRICITA' PRIMARIA</c:v>
                </c:pt>
                <c:pt idx="11">
                  <c:v>SCINTILLE MOVIMENTO</c:v>
                </c:pt>
                <c:pt idx="12">
                  <c:v>ORIENTAMENTO IN USCITA</c:v>
                </c:pt>
              </c:strCache>
            </c:strRef>
          </c:cat>
          <c:val>
            <c:numRef>
              <c:f>Foglio1!$B$2:$B$14</c:f>
              <c:numCache>
                <c:formatCode>General</c:formatCode>
                <c:ptCount val="13"/>
                <c:pt idx="0">
                  <c:v>22</c:v>
                </c:pt>
                <c:pt idx="1">
                  <c:v>153</c:v>
                </c:pt>
                <c:pt idx="2">
                  <c:v>41</c:v>
                </c:pt>
                <c:pt idx="3">
                  <c:v>283</c:v>
                </c:pt>
                <c:pt idx="4">
                  <c:v>60</c:v>
                </c:pt>
                <c:pt idx="5">
                  <c:v>18</c:v>
                </c:pt>
                <c:pt idx="6">
                  <c:v>175</c:v>
                </c:pt>
                <c:pt idx="7">
                  <c:v>19</c:v>
                </c:pt>
                <c:pt idx="8">
                  <c:v>283</c:v>
                </c:pt>
                <c:pt idx="9">
                  <c:v>290</c:v>
                </c:pt>
                <c:pt idx="10">
                  <c:v>110</c:v>
                </c:pt>
                <c:pt idx="11">
                  <c:v>938</c:v>
                </c:pt>
                <c:pt idx="12">
                  <c:v>145</c:v>
                </c:pt>
              </c:numCache>
            </c:numRef>
          </c:val>
          <c:extLst>
            <c:ext xmlns:c16="http://schemas.microsoft.com/office/drawing/2014/chart" uri="{C3380CC4-5D6E-409C-BE32-E72D297353CC}">
              <c16:uniqueId val="{00000000-6067-45E1-A013-D713E3C4549B}"/>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92B0C492-4A13-4493-85F7-8BD653C1E469}" type="datetime1">
              <a:rPr lang="it-IT" smtClean="0"/>
              <a:t>17/06/2021</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63FFE7F-C917-439A-8026-3D301EB5CC28}" type="slidenum">
              <a:rPr lang="it-IT" smtClean="0"/>
              <a:t>‹N›</a:t>
            </a:fld>
            <a:endParaRPr lang="it-IT"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4314BF9A-385E-4968-95BB-6D6CE97EC4C3}" type="datetime1">
              <a:rPr lang="it-IT" smtClean="0"/>
              <a:t>17/06/2021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C0B30D-C07A-425B-A90C-BA7BEB191079}" type="slidenum">
              <a:rPr lang="it-IT" smtClean="0"/>
              <a:t>‹N›</a:t>
            </a:fld>
            <a:endParaRPr lang="it-IT"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a:t>
            </a:fld>
            <a:endParaRPr lang="it-IT" dirty="0"/>
          </a:p>
        </p:txBody>
      </p:sp>
    </p:spTree>
    <p:extLst>
      <p:ext uri="{BB962C8B-B14F-4D97-AF65-F5344CB8AC3E}">
        <p14:creationId xmlns:p14="http://schemas.microsoft.com/office/powerpoint/2010/main" val="3093043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10</a:t>
            </a:fld>
            <a:endParaRPr lang="it-IT" dirty="0"/>
          </a:p>
        </p:txBody>
      </p:sp>
    </p:spTree>
    <p:extLst>
      <p:ext uri="{BB962C8B-B14F-4D97-AF65-F5344CB8AC3E}">
        <p14:creationId xmlns:p14="http://schemas.microsoft.com/office/powerpoint/2010/main" val="283654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11</a:t>
            </a:fld>
            <a:endParaRPr lang="it-IT" dirty="0"/>
          </a:p>
        </p:txBody>
      </p:sp>
    </p:spTree>
    <p:extLst>
      <p:ext uri="{BB962C8B-B14F-4D97-AF65-F5344CB8AC3E}">
        <p14:creationId xmlns:p14="http://schemas.microsoft.com/office/powerpoint/2010/main" val="421877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12</a:t>
            </a:fld>
            <a:endParaRPr lang="it-IT" dirty="0"/>
          </a:p>
        </p:txBody>
      </p:sp>
    </p:spTree>
    <p:extLst>
      <p:ext uri="{BB962C8B-B14F-4D97-AF65-F5344CB8AC3E}">
        <p14:creationId xmlns:p14="http://schemas.microsoft.com/office/powerpoint/2010/main" val="2762722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13</a:t>
            </a:fld>
            <a:endParaRPr lang="it-IT" dirty="0"/>
          </a:p>
        </p:txBody>
      </p:sp>
    </p:spTree>
    <p:extLst>
      <p:ext uri="{BB962C8B-B14F-4D97-AF65-F5344CB8AC3E}">
        <p14:creationId xmlns:p14="http://schemas.microsoft.com/office/powerpoint/2010/main" val="1232377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14</a:t>
            </a:fld>
            <a:endParaRPr lang="it-IT" dirty="0"/>
          </a:p>
        </p:txBody>
      </p:sp>
    </p:spTree>
    <p:extLst>
      <p:ext uri="{BB962C8B-B14F-4D97-AF65-F5344CB8AC3E}">
        <p14:creationId xmlns:p14="http://schemas.microsoft.com/office/powerpoint/2010/main" val="351376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15</a:t>
            </a:fld>
            <a:endParaRPr lang="it-IT" dirty="0"/>
          </a:p>
        </p:txBody>
      </p:sp>
    </p:spTree>
    <p:extLst>
      <p:ext uri="{BB962C8B-B14F-4D97-AF65-F5344CB8AC3E}">
        <p14:creationId xmlns:p14="http://schemas.microsoft.com/office/powerpoint/2010/main" val="3533747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16</a:t>
            </a:fld>
            <a:endParaRPr lang="it-IT" dirty="0"/>
          </a:p>
        </p:txBody>
      </p:sp>
    </p:spTree>
    <p:extLst>
      <p:ext uri="{BB962C8B-B14F-4D97-AF65-F5344CB8AC3E}">
        <p14:creationId xmlns:p14="http://schemas.microsoft.com/office/powerpoint/2010/main" val="1013859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2</a:t>
            </a:fld>
            <a:endParaRPr lang="it-IT" dirty="0"/>
          </a:p>
        </p:txBody>
      </p:sp>
    </p:spTree>
    <p:extLst>
      <p:ext uri="{BB962C8B-B14F-4D97-AF65-F5344CB8AC3E}">
        <p14:creationId xmlns:p14="http://schemas.microsoft.com/office/powerpoint/2010/main" val="33111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3</a:t>
            </a:fld>
            <a:endParaRPr lang="it-IT" dirty="0"/>
          </a:p>
        </p:txBody>
      </p:sp>
    </p:spTree>
    <p:extLst>
      <p:ext uri="{BB962C8B-B14F-4D97-AF65-F5344CB8AC3E}">
        <p14:creationId xmlns:p14="http://schemas.microsoft.com/office/powerpoint/2010/main" val="4202258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4</a:t>
            </a:fld>
            <a:endParaRPr lang="it-IT" dirty="0"/>
          </a:p>
        </p:txBody>
      </p:sp>
    </p:spTree>
    <p:extLst>
      <p:ext uri="{BB962C8B-B14F-4D97-AF65-F5344CB8AC3E}">
        <p14:creationId xmlns:p14="http://schemas.microsoft.com/office/powerpoint/2010/main" val="5008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5</a:t>
            </a:fld>
            <a:endParaRPr lang="it-IT" dirty="0"/>
          </a:p>
        </p:txBody>
      </p:sp>
    </p:spTree>
    <p:extLst>
      <p:ext uri="{BB962C8B-B14F-4D97-AF65-F5344CB8AC3E}">
        <p14:creationId xmlns:p14="http://schemas.microsoft.com/office/powerpoint/2010/main" val="290213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6</a:t>
            </a:fld>
            <a:endParaRPr lang="it-IT" dirty="0"/>
          </a:p>
        </p:txBody>
      </p:sp>
    </p:spTree>
    <p:extLst>
      <p:ext uri="{BB962C8B-B14F-4D97-AF65-F5344CB8AC3E}">
        <p14:creationId xmlns:p14="http://schemas.microsoft.com/office/powerpoint/2010/main" val="3209203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7</a:t>
            </a:fld>
            <a:endParaRPr lang="it-IT" dirty="0"/>
          </a:p>
        </p:txBody>
      </p:sp>
    </p:spTree>
    <p:extLst>
      <p:ext uri="{BB962C8B-B14F-4D97-AF65-F5344CB8AC3E}">
        <p14:creationId xmlns:p14="http://schemas.microsoft.com/office/powerpoint/2010/main" val="166653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8</a:t>
            </a:fld>
            <a:endParaRPr lang="it-IT" dirty="0"/>
          </a:p>
        </p:txBody>
      </p:sp>
    </p:spTree>
    <p:extLst>
      <p:ext uri="{BB962C8B-B14F-4D97-AF65-F5344CB8AC3E}">
        <p14:creationId xmlns:p14="http://schemas.microsoft.com/office/powerpoint/2010/main" val="2505948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4EC0B30D-C07A-425B-A90C-BA7BEB191079}" type="slidenum">
              <a:rPr lang="it-IT" smtClean="0"/>
              <a:t>9</a:t>
            </a:fld>
            <a:endParaRPr lang="it-IT" dirty="0"/>
          </a:p>
        </p:txBody>
      </p:sp>
    </p:spTree>
    <p:extLst>
      <p:ext uri="{BB962C8B-B14F-4D97-AF65-F5344CB8AC3E}">
        <p14:creationId xmlns:p14="http://schemas.microsoft.com/office/powerpoint/2010/main" val="2316590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1066800" y="4245434"/>
            <a:ext cx="8686800" cy="1464906"/>
          </a:xfrm>
        </p:spPr>
        <p:txBody>
          <a:bodyPr rtlCol="0"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066800" y="5731795"/>
            <a:ext cx="8686800" cy="440405"/>
          </a:xfrm>
        </p:spPr>
        <p:txBody>
          <a:bodyPr rtlCol="0"/>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31C767A1-2191-41E0-8705-02D537157885}" type="datetime1">
              <a:rPr lang="it-IT" smtClean="0"/>
              <a:t>17/06/2021</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296400" y="457200"/>
            <a:ext cx="1828800" cy="5719762"/>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066800" y="457200"/>
            <a:ext cx="7955280" cy="5719762"/>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6FDE050E-7299-4334-9C82-2929B6B62002}" type="datetime1">
              <a:rPr lang="it-IT" smtClean="0"/>
              <a:t>17/06/2021</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066800" y="457518"/>
            <a:ext cx="10058400" cy="1188720"/>
          </a:xfrm>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p>
            <a:pPr rtl="0"/>
            <a:fld id="{9BEA53FC-3FD1-4AC3-ADA6-5C00BF5A2909}" type="datetime1">
              <a:rPr lang="it-IT" smtClean="0"/>
              <a:t>17/06/2021</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69848" y="4242816"/>
            <a:ext cx="8686800" cy="1463040"/>
          </a:xfrm>
        </p:spPr>
        <p:txBody>
          <a:bodyPr rtlCol="0" anchor="b">
            <a:normAutofit/>
          </a:bodyPr>
          <a:lstStyle>
            <a:lvl1pPr>
              <a:defRPr sz="48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6799" y="5733288"/>
            <a:ext cx="8686800" cy="438912"/>
          </a:xfrm>
        </p:spPr>
        <p:txBody>
          <a:bodyPr rtlCol="0"/>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it-IT"/>
              <a:t>Fare clic per modificare gli stili del testo dello schema</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68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324600" y="1904999"/>
            <a:ext cx="4800600" cy="4271963"/>
          </a:xfrm>
        </p:spPr>
        <p:txBody>
          <a:bodyPr rtlCol="0">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p>
            <a:pPr rtl="0"/>
            <a:fld id="{625042D7-011A-4184-BE25-97B133EF6B60}" type="datetime1">
              <a:rPr lang="it-IT" smtClean="0"/>
              <a:t>17/06/2021</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68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68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324600" y="1772815"/>
            <a:ext cx="4800600" cy="737121"/>
          </a:xfrm>
        </p:spPr>
        <p:txBody>
          <a:bodyPr rtlCol="0"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324600" y="2509937"/>
            <a:ext cx="4800600" cy="3662263"/>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data 6"/>
          <p:cNvSpPr>
            <a:spLocks noGrp="1"/>
          </p:cNvSpPr>
          <p:nvPr>
            <p:ph type="dt" sz="half" idx="10"/>
          </p:nvPr>
        </p:nvSpPr>
        <p:spPr/>
        <p:txBody>
          <a:bodyPr rtlCol="0"/>
          <a:lstStyle/>
          <a:p>
            <a:pPr rtl="0"/>
            <a:fld id="{30486BBF-F23D-49D7-8A49-45673E421504}" type="datetime1">
              <a:rPr lang="it-IT" smtClean="0"/>
              <a:t>17/06/2021</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9" name="Segnaposto numero diapositiva 8"/>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data 2"/>
          <p:cNvSpPr>
            <a:spLocks noGrp="1"/>
          </p:cNvSpPr>
          <p:nvPr>
            <p:ph type="dt" sz="half" idx="10"/>
          </p:nvPr>
        </p:nvSpPr>
        <p:spPr/>
        <p:txBody>
          <a:bodyPr rtlCol="0"/>
          <a:lstStyle/>
          <a:p>
            <a:pPr rtl="0"/>
            <a:fld id="{167DACD3-C051-480E-A2C0-B9A4C033115D}" type="datetime1">
              <a:rPr lang="it-IT" smtClean="0"/>
              <a:t>17/06/2021</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5" name="Segnaposto numero diapositiva 4"/>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fld id="{15887D5E-8779-42A8-99AD-B696CE5A4EF2}" type="datetime1">
              <a:rPr lang="it-IT" smtClean="0"/>
              <a:t>17/06/2021</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4" name="Segnaposto numero diapositiva 3"/>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42760" y="3090672"/>
            <a:ext cx="4663440" cy="1828800"/>
          </a:xfrm>
        </p:spPr>
        <p:txBody>
          <a:bodyPr rtlCol="0" anchor="b">
            <a:normAutofit/>
          </a:bodyPr>
          <a:lstStyle>
            <a:lvl1pPr>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685799" y="457200"/>
            <a:ext cx="5410201" cy="57150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
        <p:nvSpPr>
          <p:cNvPr id="5" name="Segnaposto data 4"/>
          <p:cNvSpPr>
            <a:spLocks noGrp="1"/>
          </p:cNvSpPr>
          <p:nvPr>
            <p:ph type="dt" sz="half" idx="10"/>
          </p:nvPr>
        </p:nvSpPr>
        <p:spPr/>
        <p:txBody>
          <a:bodyPr rtlCol="0"/>
          <a:lstStyle/>
          <a:p>
            <a:pPr rtl="0"/>
            <a:fld id="{1196EB36-AD4F-408E-86AA-4CDE83276FCA}" type="datetime1">
              <a:rPr lang="it-IT" smtClean="0"/>
              <a:t>17/06/2021</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E31375A4-56A4-47D6-9801-1991572033F7}" type="slidenum">
              <a:rPr lang="it-IT" smtClean="0"/>
              <a:t>‹N›</a:t>
            </a:fld>
            <a:endParaRPr lang="it-IT"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42760" y="3093099"/>
            <a:ext cx="4663440" cy="1828800"/>
          </a:xfrm>
        </p:spPr>
        <p:txBody>
          <a:bodyPr rtlCol="0" anchor="b">
            <a:normAutofit/>
          </a:bodyPr>
          <a:lstStyle>
            <a:lvl1pPr>
              <a:defRPr sz="3600"/>
            </a:lvl1pPr>
          </a:lstStyle>
          <a:p>
            <a:pPr rtl="0"/>
            <a:r>
              <a:rPr lang="it-IT"/>
              <a:t>Fare clic per modificare lo stile del titolo dello schema</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0" y="0"/>
            <a:ext cx="6096000" cy="6858000"/>
          </a:xfrm>
        </p:spPr>
        <p:txBody>
          <a:bodyPr tIns="4572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6842760" y="4983480"/>
            <a:ext cx="4663440" cy="118872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a:t>Fare clic per modificare gli stili del testo dello schema</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data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pPr rtl="0"/>
            <a:fld id="{5B50C702-A7AD-4262-8B3B-9916D6B228F4}" type="datetime1">
              <a:rPr lang="it-IT" smtClean="0"/>
              <a:t>17/06/2021</a:t>
            </a:fld>
            <a:endParaRPr lang="it-IT" dirty="0"/>
          </a:p>
        </p:txBody>
      </p:sp>
      <p:sp>
        <p:nvSpPr>
          <p:cNvPr id="5" name="Segnaposto piè di pagina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pPr rtl="0"/>
            <a:endParaRPr lang="it-IT" dirty="0"/>
          </a:p>
        </p:txBody>
      </p:sp>
      <p:sp>
        <p:nvSpPr>
          <p:cNvPr id="6" name="Segnaposto numero diapositiva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pPr rtl="0"/>
            <a:fld id="{E31375A4-56A4-47D6-9801-1991572033F7}" type="slidenum">
              <a:rPr lang="it-IT" smtClean="0"/>
              <a:pPr/>
              <a:t>‹N›</a:t>
            </a:fld>
            <a:endParaRPr lang="it-IT"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6586" y="3712773"/>
            <a:ext cx="9044866" cy="1464906"/>
          </a:xfrm>
        </p:spPr>
        <p:txBody>
          <a:bodyPr rtlCol="0">
            <a:normAutofit/>
          </a:bodyPr>
          <a:lstStyle/>
          <a:p>
            <a:pPr rtl="0">
              <a:spcBef>
                <a:spcPts val="1800"/>
              </a:spcBef>
              <a:spcAft>
                <a:spcPts val="1800"/>
              </a:spcAft>
            </a:pPr>
            <a:r>
              <a:rPr lang="it-IT" sz="3200" dirty="0"/>
              <a:t>COMMISSIONE BEN - ORIENTARSI</a:t>
            </a:r>
            <a:br>
              <a:rPr lang="it-IT" sz="3200" dirty="0"/>
            </a:br>
            <a:br>
              <a:rPr lang="it-IT" sz="3200" dirty="0"/>
            </a:br>
            <a:r>
              <a:rPr lang="it-IT" sz="3200" dirty="0"/>
              <a:t>FUNZIONE STRUMENTALE: PATRIZIA MISSANA</a:t>
            </a:r>
          </a:p>
        </p:txBody>
      </p:sp>
      <p:sp>
        <p:nvSpPr>
          <p:cNvPr id="3" name="Sottotitolo 2"/>
          <p:cNvSpPr>
            <a:spLocks noGrp="1"/>
          </p:cNvSpPr>
          <p:nvPr>
            <p:ph type="subTitle" idx="1"/>
          </p:nvPr>
        </p:nvSpPr>
        <p:spPr>
          <a:xfrm>
            <a:off x="356586" y="5492098"/>
            <a:ext cx="6070847" cy="440405"/>
          </a:xfrm>
        </p:spPr>
        <p:txBody>
          <a:bodyPr rtlCol="0"/>
          <a:lstStyle/>
          <a:p>
            <a:pPr algn="ctr" rtl="0"/>
            <a:r>
              <a:rPr lang="it-IT" dirty="0"/>
              <a:t>IC FONTANAFREDDA (PN) – A.S. 2020/2021</a:t>
            </a:r>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9513" y="727968"/>
            <a:ext cx="6611632" cy="616839"/>
          </a:xfrm>
        </p:spPr>
        <p:txBody>
          <a:bodyPr rtlCol="0">
            <a:normAutofit/>
          </a:bodyPr>
          <a:lstStyle/>
          <a:p>
            <a:pPr rtl="0"/>
            <a:r>
              <a:rPr lang="it-IT" dirty="0"/>
              <a:t>PROGETTO RMT</a:t>
            </a:r>
          </a:p>
        </p:txBody>
      </p:sp>
      <p:sp>
        <p:nvSpPr>
          <p:cNvPr id="3" name="Segnaposto contenuto 2"/>
          <p:cNvSpPr>
            <a:spLocks noGrp="1"/>
          </p:cNvSpPr>
          <p:nvPr>
            <p:ph idx="1"/>
          </p:nvPr>
        </p:nvSpPr>
        <p:spPr>
          <a:xfrm>
            <a:off x="5279253" y="1735426"/>
            <a:ext cx="5977631" cy="3981793"/>
          </a:xfrm>
        </p:spPr>
        <p:txBody>
          <a:bodyPr rtlCol="0">
            <a:noAutofit/>
          </a:bodyPr>
          <a:lstStyle/>
          <a:p>
            <a:pPr marL="0" indent="0" algn="just">
              <a:buNone/>
            </a:pPr>
            <a:r>
              <a:rPr lang="it-IT" dirty="0">
                <a:solidFill>
                  <a:srgbClr val="222222"/>
                </a:solidFill>
                <a:latin typeface="Cambria" panose="02040503050406030204" pitchFamily="18" charset="0"/>
                <a:ea typeface="Cambria" panose="02040503050406030204" pitchFamily="18" charset="0"/>
                <a:cs typeface="Calibri" panose="020F0502020204030204" pitchFamily="34" charset="0"/>
              </a:rPr>
              <a:t>L</a:t>
            </a:r>
            <a:r>
              <a:rPr lang="it-IT" b="0"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'insegnante </a:t>
            </a:r>
            <a:r>
              <a:rPr lang="it-IT" b="0" i="0" dirty="0" err="1">
                <a:solidFill>
                  <a:srgbClr val="222222"/>
                </a:solidFill>
                <a:effectLst/>
                <a:latin typeface="Cambria" panose="02040503050406030204" pitchFamily="18" charset="0"/>
                <a:ea typeface="Cambria" panose="02040503050406030204" pitchFamily="18" charset="0"/>
                <a:cs typeface="Calibri" panose="020F0502020204030204" pitchFamily="34" charset="0"/>
              </a:rPr>
              <a:t>Zanchettin</a:t>
            </a:r>
            <a:r>
              <a:rPr lang="it-IT" b="0"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  ha proposto alla sua sezione grandi della Scuola dell’Infanzia (</a:t>
            </a:r>
            <a:r>
              <a:rPr lang="it-IT" b="1"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18 bambini</a:t>
            </a:r>
            <a:r>
              <a:rPr lang="it-IT" b="0"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 tale attività per tutto l'anno scolastico non solo durante la routine mattutina del calendario, ma anche al bisogno, nel momento in cui i bambini salivano di tono corporeo e risultavano agitati.</a:t>
            </a:r>
          </a:p>
          <a:p>
            <a:pPr marL="0" indent="0" algn="just">
              <a:buNone/>
            </a:pPr>
            <a:r>
              <a:rPr lang="it-IT" b="0"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 E' dunque diventata una prassi educativa all'interno di tutto il tempo scolastico, una </a:t>
            </a:r>
            <a:r>
              <a:rPr lang="it-IT" b="0" i="1"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pausa-attiva</a:t>
            </a:r>
            <a:r>
              <a:rPr lang="it-IT" b="0"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 che permette ai bambini di fermarsi e sentirsi, e ritrovare la serenità.</a:t>
            </a:r>
          </a:p>
        </p:txBody>
      </p:sp>
      <p:sp>
        <p:nvSpPr>
          <p:cNvPr id="4" name="AutoShape 6" descr="Riflessi primitivi del bambino e il loro impatto sulle funzioni motorie -  BaoBab Craniosacrale">
            <a:extLst>
              <a:ext uri="{FF2B5EF4-FFF2-40B4-BE49-F238E27FC236}">
                <a16:creationId xmlns:a16="http://schemas.microsoft.com/office/drawing/2014/main" id="{19E0CF2D-80A5-49DB-A91C-205D4F5A5E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a:extLst>
              <a:ext uri="{FF2B5EF4-FFF2-40B4-BE49-F238E27FC236}">
                <a16:creationId xmlns:a16="http://schemas.microsoft.com/office/drawing/2014/main" id="{12FFA078-33D7-427E-B603-A07E6C75FAA9}"/>
              </a:ext>
            </a:extLst>
          </p:cNvPr>
          <p:cNvPicPr>
            <a:picLocks noChangeAspect="1"/>
          </p:cNvPicPr>
          <p:nvPr/>
        </p:nvPicPr>
        <p:blipFill rotWithShape="1">
          <a:blip r:embed="rId3">
            <a:extLst>
              <a:ext uri="{28A0092B-C50C-407E-A947-70E740481C1C}">
                <a14:useLocalDpi xmlns:a14="http://schemas.microsoft.com/office/drawing/2010/main" val="0"/>
              </a:ext>
            </a:extLst>
          </a:blip>
          <a:srcRect l="66698" t="16147" r="8836" b="52540"/>
          <a:stretch/>
        </p:blipFill>
        <p:spPr>
          <a:xfrm>
            <a:off x="1128885" y="2157273"/>
            <a:ext cx="3061375" cy="293850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391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25950" y="292961"/>
            <a:ext cx="9037468" cy="616839"/>
          </a:xfrm>
        </p:spPr>
        <p:txBody>
          <a:bodyPr rtlCol="0">
            <a:normAutofit/>
          </a:bodyPr>
          <a:lstStyle/>
          <a:p>
            <a:pPr rtl="0"/>
            <a:r>
              <a:rPr lang="it-IT" dirty="0"/>
              <a:t> PROGETTO «ORTI E GIARDINI DI PACE»</a:t>
            </a:r>
          </a:p>
        </p:txBody>
      </p:sp>
      <p:sp>
        <p:nvSpPr>
          <p:cNvPr id="3" name="Segnaposto contenuto 2"/>
          <p:cNvSpPr>
            <a:spLocks noGrp="1"/>
          </p:cNvSpPr>
          <p:nvPr>
            <p:ph idx="1"/>
          </p:nvPr>
        </p:nvSpPr>
        <p:spPr>
          <a:xfrm>
            <a:off x="5007006" y="1192988"/>
            <a:ext cx="6356412" cy="4550864"/>
          </a:xfrm>
        </p:spPr>
        <p:txBody>
          <a:bodyPr rtlCol="0">
            <a:noAutofit/>
          </a:bodyPr>
          <a:lstStyle/>
          <a:p>
            <a:pPr marL="0" indent="0" algn="just">
              <a:buNone/>
            </a:pPr>
            <a:r>
              <a:rPr lang="it-IT" sz="1800" b="0" i="0" u="none" strike="noStrike" baseline="0" dirty="0">
                <a:solidFill>
                  <a:srgbClr val="000000"/>
                </a:solidFill>
                <a:latin typeface="Cambria" panose="02040503050406030204" pitchFamily="18" charset="0"/>
                <a:ea typeface="Cambria" panose="02040503050406030204" pitchFamily="18" charset="0"/>
              </a:rPr>
              <a:t>Il progetto di plesso </a:t>
            </a:r>
            <a:r>
              <a:rPr lang="it-IT" sz="1800" b="0" i="1" u="none" strike="noStrike" baseline="0" dirty="0">
                <a:solidFill>
                  <a:srgbClr val="000000"/>
                </a:solidFill>
                <a:latin typeface="Cambria" panose="02040503050406030204" pitchFamily="18" charset="0"/>
                <a:ea typeface="Cambria" panose="02040503050406030204" pitchFamily="18" charset="0"/>
              </a:rPr>
              <a:t>“</a:t>
            </a:r>
            <a:r>
              <a:rPr lang="it-IT" sz="1800" b="1" i="1" u="sng" strike="noStrike" baseline="0" dirty="0">
                <a:solidFill>
                  <a:schemeClr val="accent1">
                    <a:lumMod val="75000"/>
                  </a:schemeClr>
                </a:solidFill>
                <a:latin typeface="Cambria" panose="02040503050406030204" pitchFamily="18" charset="0"/>
                <a:ea typeface="Cambria" panose="02040503050406030204" pitchFamily="18" charset="0"/>
              </a:rPr>
              <a:t>Orti e Giardini di Pace</a:t>
            </a:r>
            <a:r>
              <a:rPr lang="it-IT" sz="1800" b="0" i="1" u="none" strike="noStrike" baseline="0" dirty="0">
                <a:solidFill>
                  <a:srgbClr val="000000"/>
                </a:solidFill>
                <a:latin typeface="Cambria" panose="02040503050406030204" pitchFamily="18" charset="0"/>
                <a:ea typeface="Cambria" panose="02040503050406030204" pitchFamily="18" charset="0"/>
              </a:rPr>
              <a:t>”</a:t>
            </a:r>
            <a:r>
              <a:rPr lang="it-IT" sz="1800" b="0" i="0" u="none" strike="noStrike" baseline="0" dirty="0">
                <a:solidFill>
                  <a:srgbClr val="000000"/>
                </a:solidFill>
                <a:latin typeface="Cambria" panose="02040503050406030204" pitchFamily="18" charset="0"/>
                <a:ea typeface="Cambria" panose="02040503050406030204" pitchFamily="18" charset="0"/>
              </a:rPr>
              <a:t>, </a:t>
            </a:r>
            <a:r>
              <a:rPr lang="it-IT" sz="1800" dirty="0">
                <a:solidFill>
                  <a:srgbClr val="000000"/>
                </a:solidFill>
                <a:latin typeface="Cambria" panose="02040503050406030204" pitchFamily="18" charset="0"/>
                <a:ea typeface="Cambria" panose="02040503050406030204" pitchFamily="18" charset="0"/>
              </a:rPr>
              <a:t>di durata </a:t>
            </a:r>
            <a:r>
              <a:rPr lang="it-IT" sz="1800" b="0" i="0" u="none" strike="noStrike" baseline="0" dirty="0">
                <a:solidFill>
                  <a:srgbClr val="000000"/>
                </a:solidFill>
                <a:latin typeface="Cambria" panose="02040503050406030204" pitchFamily="18" charset="0"/>
                <a:ea typeface="Cambria" panose="02040503050406030204" pitchFamily="18" charset="0"/>
              </a:rPr>
              <a:t> pluriennale, è stato proposto a tutti i bambini della scuola dell’infanzia (</a:t>
            </a:r>
            <a:r>
              <a:rPr lang="it-IT" sz="1800" b="1" i="0" u="none" strike="noStrike" baseline="0" dirty="0">
                <a:solidFill>
                  <a:srgbClr val="000000"/>
                </a:solidFill>
                <a:latin typeface="Cambria" panose="02040503050406030204" pitchFamily="18" charset="0"/>
                <a:ea typeface="Cambria" panose="02040503050406030204" pitchFamily="18" charset="0"/>
              </a:rPr>
              <a:t>175 alunni</a:t>
            </a:r>
            <a:r>
              <a:rPr lang="it-IT" sz="1800" b="0" i="0" u="none" strike="noStrike" baseline="0" dirty="0">
                <a:solidFill>
                  <a:srgbClr val="000000"/>
                </a:solidFill>
                <a:latin typeface="Cambria" panose="02040503050406030204" pitchFamily="18" charset="0"/>
                <a:ea typeface="Cambria" panose="02040503050406030204" pitchFamily="18" charset="0"/>
              </a:rPr>
              <a:t>) dall’insegnante Laura Del Savio.</a:t>
            </a:r>
          </a:p>
          <a:p>
            <a:pPr marL="0" indent="0" algn="just">
              <a:buNone/>
            </a:pPr>
            <a:r>
              <a:rPr lang="it-IT" sz="1800" b="0" i="0" u="none" strike="noStrike" baseline="0" dirty="0">
                <a:solidFill>
                  <a:srgbClr val="000000"/>
                </a:solidFill>
                <a:latin typeface="Cambria" panose="02040503050406030204" pitchFamily="18" charset="0"/>
                <a:ea typeface="Cambria" panose="02040503050406030204" pitchFamily="18" charset="0"/>
              </a:rPr>
              <a:t>La </a:t>
            </a:r>
            <a:r>
              <a:rPr lang="it-IT" sz="1800" b="1" i="0" u="none" strike="noStrike" baseline="0" dirty="0">
                <a:solidFill>
                  <a:srgbClr val="000000"/>
                </a:solidFill>
                <a:latin typeface="Cambria" panose="02040503050406030204" pitchFamily="18" charset="0"/>
                <a:ea typeface="Cambria" panose="02040503050406030204" pitchFamily="18" charset="0"/>
              </a:rPr>
              <a:t>predisposizione</a:t>
            </a:r>
            <a:r>
              <a:rPr lang="it-IT" sz="1800" b="0" i="0" u="none" strike="noStrike" baseline="0" dirty="0">
                <a:solidFill>
                  <a:srgbClr val="000000"/>
                </a:solidFill>
                <a:latin typeface="Cambria" panose="02040503050406030204" pitchFamily="18" charset="0"/>
                <a:ea typeface="Cambria" panose="02040503050406030204" pitchFamily="18" charset="0"/>
              </a:rPr>
              <a:t> e la </a:t>
            </a:r>
            <a:r>
              <a:rPr lang="it-IT" sz="1800" b="1" i="0" u="none" strike="noStrike" baseline="0" dirty="0">
                <a:solidFill>
                  <a:srgbClr val="000000"/>
                </a:solidFill>
                <a:latin typeface="Cambria" panose="02040503050406030204" pitchFamily="18" charset="0"/>
                <a:ea typeface="Cambria" panose="02040503050406030204" pitchFamily="18" charset="0"/>
              </a:rPr>
              <a:t>coltivazione</a:t>
            </a:r>
            <a:r>
              <a:rPr lang="it-IT" sz="1800" b="0" i="0" u="none" strike="noStrike" baseline="0" dirty="0">
                <a:solidFill>
                  <a:srgbClr val="000000"/>
                </a:solidFill>
                <a:latin typeface="Cambria" panose="02040503050406030204" pitchFamily="18" charset="0"/>
                <a:ea typeface="Cambria" panose="02040503050406030204" pitchFamily="18" charset="0"/>
              </a:rPr>
              <a:t> dell'orto e delle aiuole fiorite ha trovato attuazione nel periodo autunnale e invernale attraverso la cura di giardini in cassetta all’interno delle aule. Da marzo sono state </a:t>
            </a:r>
            <a:r>
              <a:rPr lang="it-IT" sz="1800" b="1" i="0" u="none" strike="noStrike" baseline="0" dirty="0">
                <a:solidFill>
                  <a:srgbClr val="000000"/>
                </a:solidFill>
                <a:latin typeface="Cambria" panose="02040503050406030204" pitchFamily="18" charset="0"/>
                <a:ea typeface="Cambria" panose="02040503050406030204" pitchFamily="18" charset="0"/>
              </a:rPr>
              <a:t>realizzate</a:t>
            </a:r>
            <a:r>
              <a:rPr lang="it-IT" sz="1800" b="0" i="0" u="none" strike="noStrike" baseline="0" dirty="0">
                <a:solidFill>
                  <a:srgbClr val="000000"/>
                </a:solidFill>
                <a:latin typeface="Cambria" panose="02040503050406030204" pitchFamily="18" charset="0"/>
                <a:ea typeface="Cambria" panose="02040503050406030204" pitchFamily="18" charset="0"/>
              </a:rPr>
              <a:t> le aiuole  e gli orti nelle aree esterne dei giardini scolastici, per permettere ai bambini l’osservazione dello sviluppo delle piante oltre alla raccolta, alla trasformazione e alla degustazione dei prodotti. </a:t>
            </a:r>
          </a:p>
          <a:p>
            <a:pPr marL="0" indent="0" algn="just">
              <a:buNone/>
            </a:pPr>
            <a:r>
              <a:rPr lang="it-IT" sz="1800" b="0" i="0" u="none" strike="noStrike" baseline="0" dirty="0">
                <a:solidFill>
                  <a:srgbClr val="000000"/>
                </a:solidFill>
                <a:latin typeface="Cambria" panose="02040503050406030204" pitchFamily="18" charset="0"/>
                <a:ea typeface="Cambria" panose="02040503050406030204" pitchFamily="18" charset="0"/>
              </a:rPr>
              <a:t>L’attività di educazione ambientale è stata realizzata attraverso alcune </a:t>
            </a:r>
            <a:r>
              <a:rPr lang="it-IT" sz="1800" b="1" i="0" u="none" strike="noStrike" baseline="0" dirty="0">
                <a:solidFill>
                  <a:srgbClr val="000000"/>
                </a:solidFill>
                <a:latin typeface="Cambria" panose="02040503050406030204" pitchFamily="18" charset="0"/>
                <a:ea typeface="Cambria" panose="02040503050406030204" pitchFamily="18" charset="0"/>
              </a:rPr>
              <a:t>passeggiate</a:t>
            </a:r>
            <a:r>
              <a:rPr lang="it-IT" sz="1800" b="0" i="0" u="none" strike="noStrike" baseline="0" dirty="0">
                <a:solidFill>
                  <a:srgbClr val="000000"/>
                </a:solidFill>
                <a:latin typeface="Cambria" panose="02040503050406030204" pitchFamily="18" charset="0"/>
                <a:ea typeface="Cambria" panose="02040503050406030204" pitchFamily="18" charset="0"/>
              </a:rPr>
              <a:t> in natura (campagna/bosco) sia nel periodo autunnale e invernale che in quello primaverile; inoltre sono stati proposti vari </a:t>
            </a:r>
            <a:r>
              <a:rPr lang="it-IT" sz="1800" b="1" i="0" u="none" strike="noStrike" baseline="0" dirty="0">
                <a:solidFill>
                  <a:srgbClr val="000000"/>
                </a:solidFill>
                <a:latin typeface="Cambria" panose="02040503050406030204" pitchFamily="18" charset="0"/>
                <a:ea typeface="Cambria" panose="02040503050406030204" pitchFamily="18" charset="0"/>
              </a:rPr>
              <a:t>racconti</a:t>
            </a:r>
            <a:r>
              <a:rPr lang="it-IT" sz="1800" b="0" i="0" u="none" strike="noStrike" baseline="0" dirty="0">
                <a:solidFill>
                  <a:srgbClr val="000000"/>
                </a:solidFill>
                <a:latin typeface="Cambria" panose="02040503050406030204" pitchFamily="18" charset="0"/>
                <a:ea typeface="Cambria" panose="02040503050406030204" pitchFamily="18" charset="0"/>
              </a:rPr>
              <a:t> su tema del rispetto e della cura dell’ambiente naturale. </a:t>
            </a:r>
          </a:p>
        </p:txBody>
      </p:sp>
      <p:sp>
        <p:nvSpPr>
          <p:cNvPr id="4" name="AutoShape 6" descr="Riflessi primitivi del bambino e il loro impatto sulle funzioni motorie -  BaoBab Craniosacrale">
            <a:extLst>
              <a:ext uri="{FF2B5EF4-FFF2-40B4-BE49-F238E27FC236}">
                <a16:creationId xmlns:a16="http://schemas.microsoft.com/office/drawing/2014/main" id="{19E0CF2D-80A5-49DB-A91C-205D4F5A5E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Immagine 5">
            <a:extLst>
              <a:ext uri="{FF2B5EF4-FFF2-40B4-BE49-F238E27FC236}">
                <a16:creationId xmlns:a16="http://schemas.microsoft.com/office/drawing/2014/main" id="{763B682E-E566-4D4A-9654-F1BD11736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3" y="1153199"/>
            <a:ext cx="3327365" cy="2495524"/>
          </a:xfrm>
          <a:prstGeom prst="rect">
            <a:avLst/>
          </a:prstGeom>
        </p:spPr>
      </p:pic>
      <p:pic>
        <p:nvPicPr>
          <p:cNvPr id="8" name="Immagine 7">
            <a:extLst>
              <a:ext uri="{FF2B5EF4-FFF2-40B4-BE49-F238E27FC236}">
                <a16:creationId xmlns:a16="http://schemas.microsoft.com/office/drawing/2014/main" id="{1C40EDB9-634F-4282-AE4B-7CADECC483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586" y="3812511"/>
            <a:ext cx="3681873" cy="2761405"/>
          </a:xfrm>
          <a:prstGeom prst="rect">
            <a:avLst/>
          </a:prstGeom>
        </p:spPr>
      </p:pic>
    </p:spTree>
    <p:extLst>
      <p:ext uri="{BB962C8B-B14F-4D97-AF65-F5344CB8AC3E}">
        <p14:creationId xmlns:p14="http://schemas.microsoft.com/office/powerpoint/2010/main" val="3988303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007558" y="1189444"/>
            <a:ext cx="7021685" cy="5211356"/>
          </a:xfrm>
        </p:spPr>
        <p:txBody>
          <a:bodyPr rtlCol="0">
            <a:noAutofit/>
          </a:bodyPr>
          <a:lstStyle/>
          <a:p>
            <a:pPr marL="0" indent="0" algn="just">
              <a:lnSpc>
                <a:spcPct val="107000"/>
              </a:lnSpc>
              <a:spcBef>
                <a:spcPts val="0"/>
              </a:spcBef>
              <a:buNone/>
            </a:pPr>
            <a:r>
              <a:rPr lang="it-IT" sz="1800" dirty="0">
                <a:effectLst/>
                <a:ea typeface="Calibri" panose="020F0502020204030204" pitchFamily="34" charset="0"/>
                <a:cs typeface="Times New Roman" panose="02020603050405020304" pitchFamily="18" charset="0"/>
              </a:rPr>
              <a:t>L’esperienza è stata proposta da gennaio a maggio alla classe 3C (</a:t>
            </a:r>
            <a:r>
              <a:rPr lang="it-IT" sz="1800" b="1" dirty="0">
                <a:effectLst/>
                <a:ea typeface="Calibri" panose="020F0502020204030204" pitchFamily="34" charset="0"/>
                <a:cs typeface="Times New Roman" panose="02020603050405020304" pitchFamily="18" charset="0"/>
              </a:rPr>
              <a:t>19 alunni</a:t>
            </a:r>
            <a:r>
              <a:rPr lang="it-IT" sz="1800" dirty="0">
                <a:effectLst/>
                <a:ea typeface="Calibri" panose="020F0502020204030204" pitchFamily="34" charset="0"/>
                <a:cs typeface="Times New Roman" panose="02020603050405020304" pitchFamily="18" charset="0"/>
              </a:rPr>
              <a:t>) della scuola primaria “</a:t>
            </a:r>
            <a:r>
              <a:rPr lang="it-IT" sz="1800" dirty="0" err="1">
                <a:effectLst/>
                <a:ea typeface="Calibri" panose="020F0502020204030204" pitchFamily="34" charset="0"/>
                <a:cs typeface="Times New Roman" panose="02020603050405020304" pitchFamily="18" charset="0"/>
              </a:rPr>
              <a:t>G.Marconi</a:t>
            </a:r>
            <a:r>
              <a:rPr lang="it-IT" sz="1800" dirty="0">
                <a:effectLst/>
                <a:ea typeface="Calibri" panose="020F0502020204030204" pitchFamily="34" charset="0"/>
                <a:cs typeface="Times New Roman" panose="02020603050405020304" pitchFamily="18" charset="0"/>
              </a:rPr>
              <a:t>” dall’insegnante Abriola Ivana. </a:t>
            </a:r>
          </a:p>
          <a:p>
            <a:pPr marL="0" indent="0" algn="just">
              <a:lnSpc>
                <a:spcPct val="107000"/>
              </a:lnSpc>
              <a:spcBef>
                <a:spcPts val="0"/>
              </a:spcBef>
              <a:buNone/>
            </a:pPr>
            <a:r>
              <a:rPr lang="it-IT" sz="1800" dirty="0">
                <a:effectLst/>
                <a:ea typeface="Calibri" panose="020F0502020204030204" pitchFamily="34" charset="0"/>
                <a:cs typeface="Times New Roman" panose="02020603050405020304" pitchFamily="18" charset="0"/>
              </a:rPr>
              <a:t>Tutto ciò è nato dal desiderio di unire conoscenze e abilità disciplinari in percorsi che coinvolgono il corpo e il movimento. Infatti attraverso il corpo e l’azione il bambino acquisisce in modo autentico e significativo. </a:t>
            </a:r>
            <a:r>
              <a:rPr lang="it-IT" sz="1800" dirty="0">
                <a:ea typeface="Calibri" panose="020F0502020204030204" pitchFamily="34" charset="0"/>
                <a:cs typeface="Times New Roman" panose="02020603050405020304" pitchFamily="18" charset="0"/>
              </a:rPr>
              <a:t>I temi (Acqua, Aria, Suolo, Fuoco) venivano</a:t>
            </a:r>
            <a:r>
              <a:rPr lang="it-IT" sz="1800" dirty="0">
                <a:effectLst/>
                <a:ea typeface="Calibri" panose="020F0502020204030204" pitchFamily="34" charset="0"/>
                <a:cs typeface="Times New Roman" panose="02020603050405020304" pitchFamily="18" charset="0"/>
              </a:rPr>
              <a:t> affrontati </a:t>
            </a:r>
            <a:r>
              <a:rPr lang="it-IT" sz="1800" dirty="0">
                <a:ea typeface="Calibri" panose="020F0502020204030204" pitchFamily="34" charset="0"/>
                <a:cs typeface="Times New Roman" panose="02020603050405020304" pitchFamily="18" charset="0"/>
              </a:rPr>
              <a:t>prima </a:t>
            </a:r>
            <a:r>
              <a:rPr lang="it-IT" sz="1800" dirty="0">
                <a:effectLst/>
                <a:ea typeface="Calibri" panose="020F0502020204030204" pitchFamily="34" charset="0"/>
                <a:cs typeface="Times New Roman" panose="02020603050405020304" pitchFamily="18" charset="0"/>
              </a:rPr>
              <a:t>in classe per acquisire le conoscenze scientifiche grazie a piccoli esperimenti; in seguito venivano narrati gli stati d’animo </a:t>
            </a:r>
            <a:r>
              <a:rPr lang="it-IT" sz="1800" dirty="0">
                <a:ea typeface="Calibri" panose="020F0502020204030204" pitchFamily="34" charset="0"/>
                <a:cs typeface="Times New Roman" panose="02020603050405020304" pitchFamily="18" charset="0"/>
              </a:rPr>
              <a:t>che tali elementi suscitavano nei bambini. Infine</a:t>
            </a:r>
            <a:r>
              <a:rPr lang="it-IT" sz="1800" dirty="0">
                <a:effectLst/>
                <a:ea typeface="Calibri" panose="020F0502020204030204" pitchFamily="34" charset="0"/>
                <a:cs typeface="Times New Roman" panose="02020603050405020304" pitchFamily="18" charset="0"/>
              </a:rPr>
              <a:t> in palestra </a:t>
            </a:r>
            <a:r>
              <a:rPr lang="it-IT" sz="1800" dirty="0">
                <a:ea typeface="Calibri" panose="020F0502020204030204" pitchFamily="34" charset="0"/>
                <a:cs typeface="Times New Roman" panose="02020603050405020304" pitchFamily="18" charset="0"/>
              </a:rPr>
              <a:t>venivano ripresi i contenuti e le emozioni e poi proposti alcuni movimenti e danza libera per rappresentare la storia personale. </a:t>
            </a:r>
          </a:p>
          <a:p>
            <a:pPr marL="0" indent="0" algn="just">
              <a:lnSpc>
                <a:spcPct val="107000"/>
              </a:lnSpc>
              <a:spcBef>
                <a:spcPts val="0"/>
              </a:spcBef>
              <a:buNone/>
            </a:pPr>
            <a:r>
              <a:rPr lang="it-IT" sz="1800" dirty="0">
                <a:effectLst/>
                <a:ea typeface="Calibri" panose="020F0502020204030204" pitchFamily="34" charset="0"/>
                <a:cs typeface="Times New Roman" panose="02020603050405020304" pitchFamily="18" charset="0"/>
              </a:rPr>
              <a:t>L’interesse da parte dei bambini è stato notevole. Dal punto di vista degli apprendimenti le conoscenze sono state acquisite e trasferite nei contesti concreti, è migliorata la consapevolezza e la coordinazione motoria e le attività hanno favorito una maturazione rispetto la consapevolezza dei propri comportamenti.</a:t>
            </a:r>
          </a:p>
        </p:txBody>
      </p:sp>
      <p:sp>
        <p:nvSpPr>
          <p:cNvPr id="4" name="AutoShape 6" descr="Riflessi primitivi del bambino e il loro impatto sulle funzioni motorie -  BaoBab Craniosacrale">
            <a:extLst>
              <a:ext uri="{FF2B5EF4-FFF2-40B4-BE49-F238E27FC236}">
                <a16:creationId xmlns:a16="http://schemas.microsoft.com/office/drawing/2014/main" id="{19E0CF2D-80A5-49DB-A91C-205D4F5A5E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Immagine 6">
            <a:extLst>
              <a:ext uri="{FF2B5EF4-FFF2-40B4-BE49-F238E27FC236}">
                <a16:creationId xmlns:a16="http://schemas.microsoft.com/office/drawing/2014/main" id="{4EBBC616-C111-4D98-B225-BA80AF55D2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151" y="936432"/>
            <a:ext cx="3479278" cy="2609459"/>
          </a:xfrm>
          <a:prstGeom prst="rect">
            <a:avLst/>
          </a:prstGeom>
        </p:spPr>
      </p:pic>
      <p:pic>
        <p:nvPicPr>
          <p:cNvPr id="10" name="Immagine 9">
            <a:extLst>
              <a:ext uri="{FF2B5EF4-FFF2-40B4-BE49-F238E27FC236}">
                <a16:creationId xmlns:a16="http://schemas.microsoft.com/office/drawing/2014/main" id="{304297BA-B3DB-4C88-9FD7-3FBD422F0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70" t="2943" b="19903"/>
          <a:stretch/>
        </p:blipFill>
        <p:spPr>
          <a:xfrm>
            <a:off x="2494625" y="3701986"/>
            <a:ext cx="2284031" cy="2925033"/>
          </a:xfrm>
          <a:prstGeom prst="rect">
            <a:avLst/>
          </a:prstGeom>
        </p:spPr>
      </p:pic>
      <p:pic>
        <p:nvPicPr>
          <p:cNvPr id="12" name="Immagine 11">
            <a:extLst>
              <a:ext uri="{FF2B5EF4-FFF2-40B4-BE49-F238E27FC236}">
                <a16:creationId xmlns:a16="http://schemas.microsoft.com/office/drawing/2014/main" id="{A2CEA5C9-8935-48D4-ADC3-A3E8274450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564" r="21078"/>
          <a:stretch/>
        </p:blipFill>
        <p:spPr>
          <a:xfrm>
            <a:off x="86188" y="3701988"/>
            <a:ext cx="2179535" cy="2925033"/>
          </a:xfrm>
          <a:prstGeom prst="rect">
            <a:avLst/>
          </a:prstGeom>
        </p:spPr>
      </p:pic>
      <p:sp>
        <p:nvSpPr>
          <p:cNvPr id="11" name="Titolo 1">
            <a:extLst>
              <a:ext uri="{FF2B5EF4-FFF2-40B4-BE49-F238E27FC236}">
                <a16:creationId xmlns:a16="http://schemas.microsoft.com/office/drawing/2014/main" id="{928B765A-A813-4F97-BF2E-40D7A2F684C2}"/>
              </a:ext>
            </a:extLst>
          </p:cNvPr>
          <p:cNvSpPr>
            <a:spLocks noGrp="1"/>
          </p:cNvSpPr>
          <p:nvPr>
            <p:ph type="title"/>
          </p:nvPr>
        </p:nvSpPr>
        <p:spPr>
          <a:xfrm>
            <a:off x="443883" y="65999"/>
            <a:ext cx="11469950" cy="714336"/>
          </a:xfrm>
        </p:spPr>
        <p:txBody>
          <a:bodyPr rtlCol="0">
            <a:normAutofit fontScale="90000"/>
          </a:bodyPr>
          <a:lstStyle/>
          <a:p>
            <a:pPr algn="ctr" rtl="0"/>
            <a:r>
              <a:rPr lang="it-IT" dirty="0"/>
              <a:t>SPERIMENTAZIONE DIDATTICA: LA DANZA DEL CONOSCERE.</a:t>
            </a:r>
          </a:p>
        </p:txBody>
      </p:sp>
    </p:spTree>
    <p:extLst>
      <p:ext uri="{BB962C8B-B14F-4D97-AF65-F5344CB8AC3E}">
        <p14:creationId xmlns:p14="http://schemas.microsoft.com/office/powerpoint/2010/main" val="616746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7767" y="676561"/>
            <a:ext cx="10866267" cy="616839"/>
          </a:xfrm>
        </p:spPr>
        <p:txBody>
          <a:bodyPr rtlCol="0">
            <a:normAutofit/>
          </a:bodyPr>
          <a:lstStyle/>
          <a:p>
            <a:pPr rtl="0"/>
            <a:r>
              <a:rPr lang="it-IT" dirty="0"/>
              <a:t>SPERIMENTAZIONE DIDATTICA: YOGA EDUCATIVO</a:t>
            </a:r>
          </a:p>
        </p:txBody>
      </p:sp>
      <p:sp>
        <p:nvSpPr>
          <p:cNvPr id="3" name="Segnaposto contenuto 2"/>
          <p:cNvSpPr>
            <a:spLocks noGrp="1"/>
          </p:cNvSpPr>
          <p:nvPr>
            <p:ph idx="1"/>
          </p:nvPr>
        </p:nvSpPr>
        <p:spPr>
          <a:xfrm>
            <a:off x="4598632" y="1688817"/>
            <a:ext cx="7155402" cy="4394448"/>
          </a:xfrm>
        </p:spPr>
        <p:txBody>
          <a:bodyPr rtlCol="0">
            <a:noAutofit/>
          </a:bodyPr>
          <a:lstStyle/>
          <a:p>
            <a:pPr indent="0" algn="just" rtl="0">
              <a:lnSpc>
                <a:spcPct val="150000"/>
              </a:lnSpc>
              <a:spcBef>
                <a:spcPts val="0"/>
              </a:spcBef>
              <a:spcAft>
                <a:spcPts val="0"/>
              </a:spcAft>
              <a:buNone/>
            </a:pPr>
            <a:r>
              <a:rPr lang="it-IT" sz="1800" b="0" i="0" u="none" strike="noStrike" dirty="0">
                <a:solidFill>
                  <a:srgbClr val="000000"/>
                </a:solidFill>
                <a:effectLst/>
              </a:rPr>
              <a:t>Nella cl. 5^ </a:t>
            </a:r>
            <a:r>
              <a:rPr lang="it-IT" sz="1800" i="0" u="none" strike="noStrike" dirty="0">
                <a:solidFill>
                  <a:srgbClr val="000000"/>
                </a:solidFill>
                <a:effectLst/>
              </a:rPr>
              <a:t>di Casut </a:t>
            </a:r>
            <a:r>
              <a:rPr lang="it-IT" sz="1800" b="1" i="0" u="none" strike="noStrike" dirty="0">
                <a:solidFill>
                  <a:srgbClr val="000000"/>
                </a:solidFill>
                <a:effectLst/>
              </a:rPr>
              <a:t>(22 alunni),</a:t>
            </a:r>
            <a:r>
              <a:rPr lang="it-IT" sz="1800" b="0" i="0" u="none" strike="noStrike" dirty="0">
                <a:solidFill>
                  <a:srgbClr val="000000"/>
                </a:solidFill>
                <a:effectLst/>
              </a:rPr>
              <a:t> dal mese di febbraio fino alla fine dell’a. s. è stato attivato e proposto un percorso di “</a:t>
            </a:r>
            <a:r>
              <a:rPr lang="it-IT" sz="1800" b="1" i="0" u="none" strike="noStrike" dirty="0">
                <a:solidFill>
                  <a:srgbClr val="000000"/>
                </a:solidFill>
                <a:effectLst/>
              </a:rPr>
              <a:t>YOGA EDUCATIVO</a:t>
            </a:r>
            <a:r>
              <a:rPr lang="it-IT" sz="1800" b="0" i="0" u="none" strike="noStrike" dirty="0">
                <a:solidFill>
                  <a:srgbClr val="000000"/>
                </a:solidFill>
                <a:effectLst/>
              </a:rPr>
              <a:t>”, svolto dall’ insegnante Bertolo Rita. </a:t>
            </a:r>
            <a:endParaRPr lang="it-IT" sz="1400" b="0" dirty="0">
              <a:effectLst/>
            </a:endParaRPr>
          </a:p>
          <a:p>
            <a:pPr indent="0" algn="just">
              <a:lnSpc>
                <a:spcPct val="150000"/>
              </a:lnSpc>
              <a:spcBef>
                <a:spcPts val="0"/>
              </a:spcBef>
              <a:buNone/>
            </a:pPr>
            <a:r>
              <a:rPr lang="it-IT" sz="1800" b="0" i="0" u="none" strike="noStrike" dirty="0">
                <a:solidFill>
                  <a:srgbClr val="000000"/>
                </a:solidFill>
                <a:effectLst/>
              </a:rPr>
              <a:t>Gli alunni  hanno accolto molto positivamente la nuova esperienza che, </a:t>
            </a:r>
            <a:r>
              <a:rPr lang="it-IT" sz="1800" dirty="0">
                <a:solidFill>
                  <a:srgbClr val="000000"/>
                </a:solidFill>
              </a:rPr>
              <a:t>offrendo momenti di crescita del Sé, ha favorito una maggiore conoscenza e consapevolezza che li accompagnerà alla scuola secondaria</a:t>
            </a:r>
            <a:r>
              <a:rPr lang="it-IT" sz="1800" b="0" i="0" u="none" strike="noStrike" dirty="0">
                <a:solidFill>
                  <a:srgbClr val="000000"/>
                </a:solidFill>
                <a:effectLst/>
              </a:rPr>
              <a:t>. </a:t>
            </a:r>
          </a:p>
          <a:p>
            <a:pPr indent="0" algn="just">
              <a:lnSpc>
                <a:spcPct val="150000"/>
              </a:lnSpc>
              <a:spcBef>
                <a:spcPts val="0"/>
              </a:spcBef>
              <a:buNone/>
            </a:pPr>
            <a:r>
              <a:rPr lang="it-IT" sz="1800" b="0" i="0" u="none" strike="noStrike" dirty="0">
                <a:solidFill>
                  <a:srgbClr val="000000"/>
                </a:solidFill>
                <a:effectLst/>
              </a:rPr>
              <a:t>Anche alcuni genitori e nonni hanno partecipato </a:t>
            </a:r>
            <a:r>
              <a:rPr lang="it-IT" sz="1800" dirty="0">
                <a:solidFill>
                  <a:srgbClr val="000000"/>
                </a:solidFill>
              </a:rPr>
              <a:t>on-line a </a:t>
            </a:r>
            <a:r>
              <a:rPr lang="it-IT" sz="1800" b="0" i="0" u="none" strike="noStrike" dirty="0">
                <a:solidFill>
                  <a:srgbClr val="000000"/>
                </a:solidFill>
                <a:effectLst/>
              </a:rPr>
              <a:t>degli incontri specifici per adulti: anche per loro è stata un’interessante esperienza.</a:t>
            </a:r>
            <a:endParaRPr lang="it-IT" sz="1400" b="0" dirty="0">
              <a:effectLst/>
            </a:endParaRPr>
          </a:p>
          <a:p>
            <a:pPr marL="0" indent="0">
              <a:buNone/>
            </a:pPr>
            <a:br>
              <a:rPr lang="it-IT" sz="1400" dirty="0"/>
            </a:br>
            <a:endParaRPr lang="it-IT" sz="1800" dirty="0">
              <a:effectLst/>
              <a:ea typeface="Calibri" panose="020F0502020204030204" pitchFamily="34" charset="0"/>
              <a:cs typeface="Times New Roman" panose="02020603050405020304" pitchFamily="18" charset="0"/>
            </a:endParaRPr>
          </a:p>
        </p:txBody>
      </p:sp>
      <p:sp>
        <p:nvSpPr>
          <p:cNvPr id="4" name="AutoShape 6" descr="Riflessi primitivi del bambino e il loro impatto sulle funzioni motorie -  BaoBab Craniosacrale">
            <a:extLst>
              <a:ext uri="{FF2B5EF4-FFF2-40B4-BE49-F238E27FC236}">
                <a16:creationId xmlns:a16="http://schemas.microsoft.com/office/drawing/2014/main" id="{19E0CF2D-80A5-49DB-A91C-205D4F5A5E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Yoga Educativo – Tutti al Centro">
            <a:extLst>
              <a:ext uri="{FF2B5EF4-FFF2-40B4-BE49-F238E27FC236}">
                <a16:creationId xmlns:a16="http://schemas.microsoft.com/office/drawing/2014/main" id="{F6A3B60E-431F-4D52-B24E-0ADC47081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73" y="2007393"/>
            <a:ext cx="3965534" cy="2843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81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68967" y="457518"/>
            <a:ext cx="5804517" cy="998420"/>
          </a:xfrm>
        </p:spPr>
        <p:txBody>
          <a:bodyPr rtlCol="0">
            <a:normAutofit/>
          </a:bodyPr>
          <a:lstStyle/>
          <a:p>
            <a:pPr algn="ctr" rtl="0"/>
            <a:r>
              <a:rPr lang="it-IT" dirty="0"/>
              <a:t>PROGETTO GO TOGETHER</a:t>
            </a:r>
          </a:p>
        </p:txBody>
      </p:sp>
      <p:sp>
        <p:nvSpPr>
          <p:cNvPr id="3" name="Segnaposto contenuto 2"/>
          <p:cNvSpPr>
            <a:spLocks noGrp="1"/>
          </p:cNvSpPr>
          <p:nvPr>
            <p:ph idx="1"/>
          </p:nvPr>
        </p:nvSpPr>
        <p:spPr>
          <a:xfrm>
            <a:off x="870012" y="1624296"/>
            <a:ext cx="5225988" cy="4776186"/>
          </a:xfrm>
        </p:spPr>
        <p:txBody>
          <a:bodyPr rtlCol="0">
            <a:normAutofit/>
          </a:bodyPr>
          <a:lstStyle/>
          <a:p>
            <a:pPr marL="0" indent="0" algn="just">
              <a:spcBef>
                <a:spcPts val="0"/>
              </a:spcBef>
              <a:buNone/>
            </a:pPr>
            <a:r>
              <a:rPr lang="it-IT" dirty="0">
                <a:solidFill>
                  <a:srgbClr val="222222"/>
                </a:solidFill>
                <a:latin typeface="Cambria" panose="02040503050406030204" pitchFamily="18" charset="0"/>
                <a:ea typeface="Cambria" panose="02040503050406030204" pitchFamily="18" charset="0"/>
                <a:cs typeface="Calibri" panose="020F0502020204030204" pitchFamily="34" charset="0"/>
              </a:rPr>
              <a:t>Si tratta di una sperimentazione gestita dall'Opera Sacra Famiglia, che vede coinvolti scuole, servizi e cooperative.</a:t>
            </a:r>
          </a:p>
          <a:p>
            <a:pPr marL="0" indent="0" algn="just">
              <a:spcBef>
                <a:spcPts val="0"/>
              </a:spcBef>
              <a:buNone/>
            </a:pPr>
            <a:r>
              <a:rPr lang="it-IT"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Viene seguito dalle insegnanti </a:t>
            </a:r>
            <a:r>
              <a:rPr lang="it-IT" i="0" dirty="0" err="1">
                <a:solidFill>
                  <a:srgbClr val="222222"/>
                </a:solidFill>
                <a:effectLst/>
                <a:latin typeface="Cambria" panose="02040503050406030204" pitchFamily="18" charset="0"/>
                <a:ea typeface="Cambria" panose="02040503050406030204" pitchFamily="18" charset="0"/>
                <a:cs typeface="Calibri" panose="020F0502020204030204" pitchFamily="34" charset="0"/>
              </a:rPr>
              <a:t>Missana</a:t>
            </a:r>
            <a:r>
              <a:rPr lang="it-IT"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 Abriola e Casetta</a:t>
            </a:r>
            <a:r>
              <a:rPr lang="it-IT" i="0" dirty="0">
                <a:solidFill>
                  <a:srgbClr val="222222"/>
                </a:solidFill>
                <a:effectLst/>
                <a:ea typeface="Cambria" panose="02040503050406030204" pitchFamily="18" charset="0"/>
                <a:cs typeface="Calibri" panose="020F0502020204030204" pitchFamily="34" charset="0"/>
              </a:rPr>
              <a:t>):  </a:t>
            </a:r>
            <a:r>
              <a:rPr lang="it-IT" b="0" i="0" dirty="0">
                <a:solidFill>
                  <a:srgbClr val="222222"/>
                </a:solidFill>
                <a:effectLst/>
              </a:rPr>
              <a:t>sono stati individuati una decina di casi alla Secondaria, </a:t>
            </a:r>
            <a:r>
              <a:rPr lang="it-IT" dirty="0">
                <a:solidFill>
                  <a:srgbClr val="222222"/>
                </a:solidFill>
              </a:rPr>
              <a:t>5</a:t>
            </a:r>
            <a:r>
              <a:rPr lang="it-IT" b="0" i="0" dirty="0">
                <a:solidFill>
                  <a:srgbClr val="222222"/>
                </a:solidFill>
                <a:effectLst/>
              </a:rPr>
              <a:t> alla Marconi, 2 a Casut. Alle insegnanti è stato chiesto di compilare la relativa scheda entro il 30 giugno.</a:t>
            </a:r>
            <a:r>
              <a:rPr lang="it-IT" i="0" dirty="0">
                <a:solidFill>
                  <a:srgbClr val="222222"/>
                </a:solidFill>
                <a:effectLst/>
                <a:ea typeface="Cambria" panose="02040503050406030204" pitchFamily="18" charset="0"/>
                <a:cs typeface="Calibri" panose="020F0502020204030204" pitchFamily="34" charset="0"/>
              </a:rPr>
              <a:t> Gli educatori mandati </a:t>
            </a:r>
            <a:r>
              <a:rPr lang="it-IT"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dalle cooperative  inizieranno a seguire i ragazzi a partire da settembre </a:t>
            </a:r>
            <a:r>
              <a:rPr lang="it-IT" b="0" i="0" dirty="0">
                <a:solidFill>
                  <a:srgbClr val="222222"/>
                </a:solidFill>
                <a:effectLst/>
                <a:latin typeface="Cambria" panose="02040503050406030204" pitchFamily="18" charset="0"/>
                <a:ea typeface="Cambria" panose="02040503050406030204" pitchFamily="18" charset="0"/>
                <a:cs typeface="Calibri" panose="020F0502020204030204" pitchFamily="34" charset="0"/>
              </a:rPr>
              <a:t>2021. </a:t>
            </a:r>
            <a:endParaRPr lang="it-IT" dirty="0">
              <a:latin typeface="Cambria" panose="02040503050406030204" pitchFamily="18" charset="0"/>
              <a:ea typeface="Cambria" panose="02040503050406030204" pitchFamily="18" charset="0"/>
              <a:cs typeface="Calibri" panose="020F0502020204030204" pitchFamily="34" charset="0"/>
            </a:endParaRPr>
          </a:p>
        </p:txBody>
      </p:sp>
      <p:pic>
        <p:nvPicPr>
          <p:cNvPr id="2050" name="Picture 2" descr="Go (To)gether">
            <a:extLst>
              <a:ext uri="{FF2B5EF4-FFF2-40B4-BE49-F238E27FC236}">
                <a16:creationId xmlns:a16="http://schemas.microsoft.com/office/drawing/2014/main" id="{4A5C828A-8BF2-41E5-880C-F82F089B8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858" y="2161621"/>
            <a:ext cx="3333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144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90113" y="457518"/>
            <a:ext cx="10386873" cy="998420"/>
          </a:xfrm>
        </p:spPr>
        <p:txBody>
          <a:bodyPr rtlCol="0">
            <a:normAutofit fontScale="90000"/>
          </a:bodyPr>
          <a:lstStyle/>
          <a:p>
            <a:pPr algn="ctr" rtl="0"/>
            <a:r>
              <a:rPr lang="it-IT" dirty="0"/>
              <a:t>PERCORSI FORMATIVI PER INSEGNANTI IN AMBITO BENESSERE DOCENTI - ALUNNI</a:t>
            </a:r>
          </a:p>
        </p:txBody>
      </p:sp>
      <p:sp>
        <p:nvSpPr>
          <p:cNvPr id="3" name="Segnaposto contenuto 2"/>
          <p:cNvSpPr>
            <a:spLocks noGrp="1"/>
          </p:cNvSpPr>
          <p:nvPr>
            <p:ph idx="1"/>
          </p:nvPr>
        </p:nvSpPr>
        <p:spPr>
          <a:xfrm>
            <a:off x="790113" y="2183906"/>
            <a:ext cx="10173809" cy="4776186"/>
          </a:xfrm>
        </p:spPr>
        <p:txBody>
          <a:bodyPr rtlCol="0">
            <a:normAutofit/>
          </a:bodyPr>
          <a:lstStyle/>
          <a:p>
            <a:pPr algn="just">
              <a:spcBef>
                <a:spcPts val="0"/>
              </a:spcBef>
            </a:pPr>
            <a:r>
              <a:rPr lang="it-IT" dirty="0">
                <a:latin typeface="Cambria" panose="02040503050406030204" pitchFamily="18" charset="0"/>
                <a:ea typeface="Cambria" panose="02040503050406030204" pitchFamily="18" charset="0"/>
                <a:cs typeface="Calibri" panose="020F0502020204030204" pitchFamily="34" charset="0"/>
              </a:rPr>
              <a:t>ASFO «PERCORSO BEN-ESSERE INSEGNANTI»</a:t>
            </a:r>
          </a:p>
          <a:p>
            <a:pPr marL="0" indent="0" algn="just">
              <a:spcBef>
                <a:spcPts val="0"/>
              </a:spcBef>
              <a:buNone/>
            </a:pPr>
            <a:r>
              <a:rPr lang="it-IT" dirty="0">
                <a:latin typeface="Cambria" panose="02040503050406030204" pitchFamily="18" charset="0"/>
                <a:ea typeface="Cambria" panose="02040503050406030204" pitchFamily="18" charset="0"/>
                <a:cs typeface="Calibri" panose="020F0502020204030204" pitchFamily="34" charset="0"/>
              </a:rPr>
              <a:t>incontri formativi on-line per promuovere il benessere degli insegnanti in un confronto attivo.</a:t>
            </a:r>
          </a:p>
          <a:p>
            <a:pPr algn="just">
              <a:spcBef>
                <a:spcPts val="0"/>
              </a:spcBef>
            </a:pPr>
            <a:r>
              <a:rPr lang="it-IT" dirty="0">
                <a:latin typeface="Cambria" panose="02040503050406030204" pitchFamily="18" charset="0"/>
                <a:ea typeface="Cambria" panose="02040503050406030204" pitchFamily="18" charset="0"/>
                <a:cs typeface="Calibri" panose="020F0502020204030204" pitchFamily="34" charset="0"/>
              </a:rPr>
              <a:t> UNIVERSITA’ degli STUDI DI UDINE – REGIONE AUTONOMA FVG – ASFO: «CORSO MOM-MINDFULNESS»</a:t>
            </a:r>
          </a:p>
          <a:p>
            <a:pPr marL="0" indent="0" algn="just">
              <a:spcBef>
                <a:spcPts val="0"/>
              </a:spcBef>
              <a:buNone/>
            </a:pPr>
            <a:r>
              <a:rPr lang="it-IT" dirty="0">
                <a:latin typeface="Cambria" panose="02040503050406030204" pitchFamily="18" charset="0"/>
                <a:ea typeface="Cambria" panose="02040503050406030204" pitchFamily="18" charset="0"/>
                <a:cs typeface="Calibri" panose="020F0502020204030204" pitchFamily="34" charset="0"/>
              </a:rPr>
              <a:t>8 incontri di 2 ore ciascuno per imparare la tecnica di meditazione mindfulness con l’intento per trasferirla poi agli alunni.</a:t>
            </a:r>
          </a:p>
          <a:p>
            <a:pPr algn="just">
              <a:spcBef>
                <a:spcPts val="0"/>
              </a:spcBef>
            </a:pPr>
            <a:r>
              <a:rPr lang="it-IT" dirty="0">
                <a:latin typeface="Cambria" panose="02040503050406030204" pitchFamily="18" charset="0"/>
                <a:ea typeface="Cambria" panose="02040503050406030204" pitchFamily="18" charset="0"/>
                <a:cs typeface="Calibri" panose="020F0502020204030204" pitchFamily="34" charset="0"/>
              </a:rPr>
              <a:t>FORMAZIONE INSEGNANTI SCUOLA DELL’INFANZIA. LA COMPLESSITA’ IN AMBITO EDUCATIVO: LA PROFESSIONE INSEGNANTE. IL GIOCO. L’OSSERVAZIONE.</a:t>
            </a:r>
          </a:p>
          <a:p>
            <a:pPr marL="0" indent="0" algn="just">
              <a:spcBef>
                <a:spcPts val="0"/>
              </a:spcBef>
              <a:buNone/>
            </a:pPr>
            <a:r>
              <a:rPr lang="it-IT" dirty="0">
                <a:latin typeface="Cambria" panose="02040503050406030204" pitchFamily="18" charset="0"/>
                <a:ea typeface="Cambria" panose="02040503050406030204" pitchFamily="18" charset="0"/>
                <a:cs typeface="Calibri" panose="020F0502020204030204" pitchFamily="34" charset="0"/>
              </a:rPr>
              <a:t>Il corso si è svolto da settembre 2020 a marzo 2021 ed ha affrontato le tematiche sopracitate.</a:t>
            </a:r>
          </a:p>
          <a:p>
            <a:pPr marL="0" indent="0" algn="just">
              <a:spcBef>
                <a:spcPts val="0"/>
              </a:spcBef>
              <a:buNone/>
            </a:pPr>
            <a:endParaRPr lang="it-IT"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864243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06859" y="248733"/>
            <a:ext cx="8558073" cy="488113"/>
          </a:xfrm>
        </p:spPr>
        <p:txBody>
          <a:bodyPr rtlCol="0">
            <a:normAutofit fontScale="90000"/>
          </a:bodyPr>
          <a:lstStyle/>
          <a:p>
            <a:pPr algn="ctr" rtl="0"/>
            <a:r>
              <a:rPr lang="it-IT" dirty="0"/>
              <a:t>PER CONCLUDERE</a:t>
            </a:r>
          </a:p>
        </p:txBody>
      </p:sp>
      <p:graphicFrame>
        <p:nvGraphicFramePr>
          <p:cNvPr id="9" name="Grafico 8">
            <a:extLst>
              <a:ext uri="{FF2B5EF4-FFF2-40B4-BE49-F238E27FC236}">
                <a16:creationId xmlns:a16="http://schemas.microsoft.com/office/drawing/2014/main" id="{1EF11250-22A4-40CA-924F-05C770480FCB}"/>
              </a:ext>
            </a:extLst>
          </p:cNvPr>
          <p:cNvGraphicFramePr/>
          <p:nvPr>
            <p:extLst>
              <p:ext uri="{D42A27DB-BD31-4B8C-83A1-F6EECF244321}">
                <p14:modId xmlns:p14="http://schemas.microsoft.com/office/powerpoint/2010/main" val="2044336506"/>
              </p:ext>
            </p:extLst>
          </p:nvPr>
        </p:nvGraphicFramePr>
        <p:xfrm>
          <a:off x="882034" y="736846"/>
          <a:ext cx="10427931" cy="6023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0681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8272" y="457518"/>
            <a:ext cx="4671134" cy="714334"/>
          </a:xfrm>
        </p:spPr>
        <p:txBody>
          <a:bodyPr rtlCol="0">
            <a:normAutofit/>
          </a:bodyPr>
          <a:lstStyle/>
          <a:p>
            <a:pPr rtl="0"/>
            <a:r>
              <a:rPr lang="it-IT" sz="2800" b="1" dirty="0"/>
              <a:t>SCINTILLE DI MOVIMENTO</a:t>
            </a:r>
          </a:p>
        </p:txBody>
      </p:sp>
      <p:sp>
        <p:nvSpPr>
          <p:cNvPr id="3" name="Segnaposto contenuto 2"/>
          <p:cNvSpPr>
            <a:spLocks noGrp="1"/>
          </p:cNvSpPr>
          <p:nvPr>
            <p:ph idx="1"/>
          </p:nvPr>
        </p:nvSpPr>
        <p:spPr>
          <a:xfrm>
            <a:off x="488272" y="1171852"/>
            <a:ext cx="4536489" cy="5228630"/>
          </a:xfrm>
        </p:spPr>
        <p:txBody>
          <a:bodyPr rtlCol="0">
            <a:normAutofit fontScale="92500" lnSpcReduction="10000"/>
          </a:bodyPr>
          <a:lstStyle/>
          <a:p>
            <a:pPr marL="0" indent="0" algn="just" rtl="0" fontAlgn="base">
              <a:spcBef>
                <a:spcPts val="0"/>
              </a:spcBef>
              <a:spcAft>
                <a:spcPts val="0"/>
              </a:spcAft>
              <a:buNone/>
            </a:pPr>
            <a:r>
              <a:rPr lang="it-IT" sz="1800" dirty="0">
                <a:solidFill>
                  <a:schemeClr val="tx2"/>
                </a:solidFill>
                <a:effectLst/>
                <a:latin typeface="+mj-lt"/>
                <a:ea typeface="Cambria" panose="02040503050406030204" pitchFamily="18" charset="0"/>
                <a:cs typeface="Times New Roman" panose="02020603050405020304" pitchFamily="18" charset="0"/>
              </a:rPr>
              <a:t>La commissione ha </a:t>
            </a:r>
            <a:r>
              <a:rPr lang="it-IT" sz="1800" dirty="0">
                <a:solidFill>
                  <a:schemeClr val="tx2"/>
                </a:solidFill>
                <a:latin typeface="+mj-lt"/>
                <a:ea typeface="Cambria" panose="02040503050406030204" pitchFamily="18" charset="0"/>
                <a:cs typeface="Times New Roman" panose="02020603050405020304" pitchFamily="18" charset="0"/>
              </a:rPr>
              <a:t>condiviso con gli insegnanti del IC Fontanafredda il materiale inviato dal Ministero ed le attività che la commissione stessa ha raggruppato denominandole «</a:t>
            </a:r>
            <a:r>
              <a:rPr lang="it-IT" sz="1800" b="1" dirty="0">
                <a:solidFill>
                  <a:schemeClr val="tx2"/>
                </a:solidFill>
                <a:effectLst/>
                <a:latin typeface="+mj-lt"/>
                <a:ea typeface="Cambria" panose="02040503050406030204" pitchFamily="18" charset="0"/>
                <a:cs typeface="Times New Roman" panose="02020603050405020304" pitchFamily="18" charset="0"/>
              </a:rPr>
              <a:t>Pause Attive di Movimento</a:t>
            </a:r>
            <a:r>
              <a:rPr lang="it-IT" sz="1800" dirty="0">
                <a:solidFill>
                  <a:schemeClr val="tx2"/>
                </a:solidFill>
                <a:effectLst/>
                <a:latin typeface="+mj-lt"/>
                <a:ea typeface="Cambria" panose="02040503050406030204" pitchFamily="18" charset="0"/>
                <a:cs typeface="Times New Roman" panose="02020603050405020304" pitchFamily="18" charset="0"/>
              </a:rPr>
              <a:t>» al fine di proporle come parte integrante  della didattica, ancor più giustificate dall’emergenza Covid-19, nella raccomandazione di scegliere una didattica breve (20 minuti) interrotta da pause attive e di movimento con lo scopo di defaticare il cervello, </a:t>
            </a:r>
            <a:r>
              <a:rPr lang="it-IT" sz="1800" b="1" dirty="0">
                <a:solidFill>
                  <a:schemeClr val="tx2"/>
                </a:solidFill>
                <a:effectLst/>
                <a:latin typeface="+mj-lt"/>
                <a:ea typeface="Cambria" panose="02040503050406030204" pitchFamily="18" charset="0"/>
                <a:cs typeface="Times New Roman" panose="02020603050405020304" pitchFamily="18" charset="0"/>
              </a:rPr>
              <a:t>stimolare il sistema neurologico attraverso il corpo</a:t>
            </a:r>
            <a:r>
              <a:rPr lang="it-IT" sz="1800" dirty="0">
                <a:solidFill>
                  <a:schemeClr val="tx2"/>
                </a:solidFill>
                <a:effectLst/>
                <a:latin typeface="+mj-lt"/>
                <a:ea typeface="Cambria" panose="02040503050406030204" pitchFamily="18" charset="0"/>
                <a:cs typeface="Times New Roman" panose="02020603050405020304" pitchFamily="18" charset="0"/>
              </a:rPr>
              <a:t>, tenendo conto della situazione emotiva che ragazzi e bambini vivono in questo momento. Mentre alla scuola dell’infanzia è una pratica già utilizzata (</a:t>
            </a:r>
            <a:r>
              <a:rPr lang="it-IT" sz="1800" b="1" dirty="0">
                <a:solidFill>
                  <a:schemeClr val="tx2"/>
                </a:solidFill>
                <a:effectLst/>
                <a:latin typeface="+mj-lt"/>
                <a:ea typeface="Cambria" panose="02040503050406030204" pitchFamily="18" charset="0"/>
                <a:cs typeface="Times New Roman" panose="02020603050405020304" pitchFamily="18" charset="0"/>
              </a:rPr>
              <a:t>175 alunni</a:t>
            </a:r>
            <a:r>
              <a:rPr lang="it-IT" sz="1800" dirty="0">
                <a:solidFill>
                  <a:schemeClr val="tx2"/>
                </a:solidFill>
                <a:effectLst/>
                <a:latin typeface="+mj-lt"/>
                <a:ea typeface="Cambria" panose="02040503050406030204" pitchFamily="18" charset="0"/>
                <a:cs typeface="Times New Roman" panose="02020603050405020304" pitchFamily="18" charset="0"/>
              </a:rPr>
              <a:t>), alla primaria risulta essere stata sperimenta e impiegata da tutte le classi</a:t>
            </a:r>
            <a:r>
              <a:rPr lang="it-IT" sz="1800" i="0" u="none" strike="noStrike" dirty="0">
                <a:solidFill>
                  <a:schemeClr val="tx2"/>
                </a:solidFill>
                <a:effectLst/>
                <a:latin typeface="+mj-lt"/>
              </a:rPr>
              <a:t> per un totale complessivo di </a:t>
            </a:r>
            <a:r>
              <a:rPr lang="it-IT" sz="1800" b="1" i="0" u="none" strike="noStrike" dirty="0">
                <a:solidFill>
                  <a:schemeClr val="tx2"/>
                </a:solidFill>
                <a:effectLst/>
                <a:latin typeface="+mj-lt"/>
              </a:rPr>
              <a:t>673 alunni</a:t>
            </a:r>
            <a:r>
              <a:rPr lang="it-IT" sz="1800" i="0" u="none" strike="noStrike" dirty="0">
                <a:solidFill>
                  <a:schemeClr val="tx2"/>
                </a:solidFill>
                <a:effectLst/>
                <a:latin typeface="+mj-lt"/>
              </a:rPr>
              <a:t>: il gradimento degli alunni è stato altissimo, la partecipazione delle insegnanti molto buona, per qualcuna  incostante.</a:t>
            </a:r>
            <a:endParaRPr lang="it-IT" sz="1400" i="0" u="none" strike="noStrike" dirty="0">
              <a:solidFill>
                <a:schemeClr val="tx2"/>
              </a:solidFill>
              <a:latin typeface="+mj-lt"/>
            </a:endParaRPr>
          </a:p>
          <a:p>
            <a:pPr marL="0" indent="0" algn="just" rtl="0" fontAlgn="base">
              <a:spcBef>
                <a:spcPts val="0"/>
              </a:spcBef>
              <a:spcAft>
                <a:spcPts val="0"/>
              </a:spcAft>
              <a:buNone/>
            </a:pPr>
            <a:r>
              <a:rPr lang="it-IT" sz="1400" dirty="0">
                <a:solidFill>
                  <a:schemeClr val="tx2"/>
                </a:solidFill>
                <a:effectLst/>
                <a:latin typeface="+mj-lt"/>
                <a:ea typeface="Cambria" panose="02040503050406030204" pitchFamily="18" charset="0"/>
                <a:cs typeface="Times New Roman" panose="02020603050405020304" pitchFamily="18" charset="0"/>
              </a:rPr>
              <a:t>A</a:t>
            </a:r>
            <a:r>
              <a:rPr lang="it-IT" sz="1800" dirty="0">
                <a:solidFill>
                  <a:schemeClr val="tx2"/>
                </a:solidFill>
                <a:effectLst/>
                <a:latin typeface="+mj-lt"/>
                <a:ea typeface="Cambria" panose="02040503050406030204" pitchFamily="18" charset="0"/>
                <a:cs typeface="Times New Roman" panose="02020603050405020304" pitchFamily="18" charset="0"/>
              </a:rPr>
              <a:t>lla secondaria gli insegnanti riferiscono di aver sperimentato le pause attive.</a:t>
            </a:r>
          </a:p>
          <a:p>
            <a:pPr algn="just" rtl="0"/>
            <a:endParaRPr lang="it-IT" sz="1050" dirty="0">
              <a:solidFill>
                <a:schemeClr val="tx2"/>
              </a:solidFill>
              <a:latin typeface="+mj-lt"/>
            </a:endParaRPr>
          </a:p>
          <a:p>
            <a:pPr rtl="0"/>
            <a:endParaRPr lang="it-IT" dirty="0"/>
          </a:p>
        </p:txBody>
      </p:sp>
      <p:pic>
        <p:nvPicPr>
          <p:cNvPr id="1026" name="Picture 2" descr="Pause attive">
            <a:extLst>
              <a:ext uri="{FF2B5EF4-FFF2-40B4-BE49-F238E27FC236}">
                <a16:creationId xmlns:a16="http://schemas.microsoft.com/office/drawing/2014/main" id="{6F97E83E-5105-4D32-8740-45DDA7EB6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7728" y="342900"/>
            <a:ext cx="60960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53694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23295" y="399655"/>
            <a:ext cx="4972915" cy="652350"/>
          </a:xfrm>
        </p:spPr>
        <p:txBody>
          <a:bodyPr rtlCol="0">
            <a:normAutofit/>
          </a:bodyPr>
          <a:lstStyle/>
          <a:p>
            <a:pPr rtl="0"/>
            <a:r>
              <a:rPr lang="it-IT" dirty="0"/>
              <a:t>STAR BENE IN CLASSE</a:t>
            </a:r>
          </a:p>
        </p:txBody>
      </p:sp>
      <p:sp>
        <p:nvSpPr>
          <p:cNvPr id="3" name="Segnaposto contenuto 2"/>
          <p:cNvSpPr>
            <a:spLocks noGrp="1"/>
          </p:cNvSpPr>
          <p:nvPr>
            <p:ph idx="1"/>
          </p:nvPr>
        </p:nvSpPr>
        <p:spPr>
          <a:xfrm>
            <a:off x="4509857" y="1190717"/>
            <a:ext cx="6586586" cy="2458006"/>
          </a:xfrm>
        </p:spPr>
        <p:txBody>
          <a:bodyPr rtlCol="0">
            <a:normAutofit/>
          </a:bodyPr>
          <a:lstStyle/>
          <a:p>
            <a:pPr marL="207645" marR="74930" indent="0" algn="just">
              <a:spcAft>
                <a:spcPts val="0"/>
              </a:spcAft>
              <a:buNone/>
            </a:pPr>
            <a:r>
              <a:rPr lang="it-IT" sz="1800" dirty="0">
                <a:latin typeface="+mj-lt"/>
                <a:ea typeface="Times New Roman" panose="02020603050405020304" pitchFamily="18" charset="0"/>
              </a:rPr>
              <a:t>I</a:t>
            </a:r>
            <a:r>
              <a:rPr lang="it-IT" sz="1800" dirty="0">
                <a:effectLst/>
                <a:latin typeface="+mj-lt"/>
                <a:ea typeface="Times New Roman" panose="02020603050405020304" pitchFamily="18" charset="0"/>
              </a:rPr>
              <a:t>l laboratorio esperienziale motivazionale presentato a tutti </a:t>
            </a:r>
            <a:r>
              <a:rPr lang="it-IT" sz="1800" dirty="0">
                <a:latin typeface="+mj-lt"/>
                <a:ea typeface="Times New Roman" panose="02020603050405020304" pitchFamily="18" charset="0"/>
              </a:rPr>
              <a:t>i </a:t>
            </a:r>
            <a:r>
              <a:rPr lang="it-IT" sz="1800" b="1" dirty="0">
                <a:latin typeface="+mj-lt"/>
                <a:ea typeface="Times New Roman" panose="02020603050405020304" pitchFamily="18" charset="0"/>
              </a:rPr>
              <a:t>153 alunni </a:t>
            </a:r>
            <a:r>
              <a:rPr lang="it-IT" sz="1800" dirty="0">
                <a:effectLst/>
                <a:latin typeface="+mj-lt"/>
                <a:ea typeface="Times New Roman" panose="02020603050405020304" pitchFamily="18" charset="0"/>
              </a:rPr>
              <a:t>delle classe prime della scuola secondaria di I grado con la collaborazione di circa 14 insegnanti, aveva come scopo di presentare esperienze di percezione corporea, respirazione, inserimento spazio-temporale, presenza nel “Qui e Ora”, e propriocezione, per un miglioramento delle relazioni interpersonali, delle prestazioni scolastiche e una maggior consapevolezza di Sé. </a:t>
            </a:r>
          </a:p>
        </p:txBody>
      </p:sp>
      <p:pic>
        <p:nvPicPr>
          <p:cNvPr id="5" name="Immagine 4">
            <a:extLst>
              <a:ext uri="{FF2B5EF4-FFF2-40B4-BE49-F238E27FC236}">
                <a16:creationId xmlns:a16="http://schemas.microsoft.com/office/drawing/2014/main" id="{40706C18-7A3B-4831-A3CF-905AB5BE6E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 t="3169" r="6853" b="10613"/>
          <a:stretch/>
        </p:blipFill>
        <p:spPr>
          <a:xfrm>
            <a:off x="522304" y="399655"/>
            <a:ext cx="3622089" cy="25967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Immagine 6">
            <a:extLst>
              <a:ext uri="{FF2B5EF4-FFF2-40B4-BE49-F238E27FC236}">
                <a16:creationId xmlns:a16="http://schemas.microsoft.com/office/drawing/2014/main" id="{D289B22B-5E8E-459D-B8C4-68FC875E4F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712" b="2921"/>
          <a:stretch/>
        </p:blipFill>
        <p:spPr>
          <a:xfrm>
            <a:off x="7258975" y="3788544"/>
            <a:ext cx="3837467" cy="28719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9" name="CasellaDiTesto 8">
            <a:extLst>
              <a:ext uri="{FF2B5EF4-FFF2-40B4-BE49-F238E27FC236}">
                <a16:creationId xmlns:a16="http://schemas.microsoft.com/office/drawing/2014/main" id="{A01B8F33-1558-42C6-A906-9869D2184737}"/>
              </a:ext>
            </a:extLst>
          </p:cNvPr>
          <p:cNvSpPr txBox="1"/>
          <p:nvPr/>
        </p:nvSpPr>
        <p:spPr>
          <a:xfrm>
            <a:off x="211462" y="3648723"/>
            <a:ext cx="6094520" cy="2862322"/>
          </a:xfrm>
          <a:prstGeom prst="rect">
            <a:avLst/>
          </a:prstGeom>
          <a:noFill/>
        </p:spPr>
        <p:txBody>
          <a:bodyPr wrap="square">
            <a:spAutoFit/>
          </a:bodyPr>
          <a:lstStyle/>
          <a:p>
            <a:pPr marL="207645" marR="74930" indent="0" algn="just">
              <a:spcAft>
                <a:spcPts val="0"/>
              </a:spcAft>
              <a:buNone/>
            </a:pPr>
            <a:r>
              <a:rPr lang="it-IT" sz="1800" dirty="0">
                <a:effectLst/>
                <a:latin typeface="Cambria" panose="02040503050406030204" pitchFamily="18" charset="0"/>
                <a:ea typeface="Cambria" panose="02040503050406030204" pitchFamily="18" charset="0"/>
              </a:rPr>
              <a:t>Alla fine del corso si può affermare di aver sviluppato nei partecipanti una </a:t>
            </a:r>
            <a:r>
              <a:rPr lang="it-IT" sz="1800" b="1" dirty="0">
                <a:effectLst/>
                <a:latin typeface="Cambria" panose="02040503050406030204" pitchFamily="18" charset="0"/>
                <a:ea typeface="Cambria" panose="02040503050406030204" pitchFamily="18" charset="0"/>
              </a:rPr>
              <a:t>maggiore presenza</a:t>
            </a:r>
            <a:r>
              <a:rPr lang="it-IT" sz="1800" dirty="0">
                <a:effectLst/>
                <a:latin typeface="Cambria" panose="02040503050406030204" pitchFamily="18" charset="0"/>
                <a:ea typeface="Cambria" panose="02040503050406030204" pitchFamily="18" charset="0"/>
              </a:rPr>
              <a:t>, </a:t>
            </a:r>
            <a:r>
              <a:rPr lang="it-IT" sz="1800" b="1" dirty="0">
                <a:effectLst/>
                <a:latin typeface="Cambria" panose="02040503050406030204" pitchFamily="18" charset="0"/>
                <a:ea typeface="Cambria" panose="02040503050406030204" pitchFamily="18" charset="0"/>
              </a:rPr>
              <a:t>autostima</a:t>
            </a:r>
            <a:r>
              <a:rPr lang="it-IT" sz="1800" dirty="0">
                <a:effectLst/>
                <a:latin typeface="Cambria" panose="02040503050406030204" pitchFamily="18" charset="0"/>
                <a:ea typeface="Cambria" panose="02040503050406030204" pitchFamily="18" charset="0"/>
              </a:rPr>
              <a:t>, motivazione personale, </a:t>
            </a:r>
            <a:r>
              <a:rPr lang="it-IT" sz="1800" b="1" dirty="0">
                <a:effectLst/>
                <a:latin typeface="Cambria" panose="02040503050406030204" pitchFamily="18" charset="0"/>
                <a:ea typeface="Cambria" panose="02040503050406030204" pitchFamily="18" charset="0"/>
              </a:rPr>
              <a:t>capacità d'ascolto reciproco </a:t>
            </a:r>
            <a:r>
              <a:rPr lang="it-IT" sz="1800" dirty="0">
                <a:effectLst/>
                <a:latin typeface="Cambria" panose="02040503050406030204" pitchFamily="18" charset="0"/>
                <a:ea typeface="Cambria" panose="02040503050406030204" pitchFamily="18" charset="0"/>
              </a:rPr>
              <a:t>dando loro così la possibilità di giungere, ognuno con i propri tempi, alla consapevolezza delle proprie capacità e dei propri interessi. </a:t>
            </a:r>
          </a:p>
          <a:p>
            <a:pPr marL="207645" marR="74930" indent="0" algn="just">
              <a:spcAft>
                <a:spcPts val="0"/>
              </a:spcAft>
              <a:buNone/>
            </a:pPr>
            <a:r>
              <a:rPr lang="it-IT" dirty="0">
                <a:latin typeface="Cambria" panose="02040503050406030204" pitchFamily="18" charset="0"/>
                <a:ea typeface="Cambria" panose="02040503050406030204" pitchFamily="18" charset="0"/>
              </a:rPr>
              <a:t>Sono stati coinvolti anche i genitori tramite i ragazzi che li sollecitavano a sperimentare quanto appreso a scuola. L’esito appare decisamente positivo visti i commenti dei genitori sul quaderno dei ragazzi.</a:t>
            </a:r>
            <a:endParaRPr lang="it-IT"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1839351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47390" y="916700"/>
            <a:ext cx="5036598" cy="634594"/>
          </a:xfrm>
        </p:spPr>
        <p:txBody>
          <a:bodyPr rtlCol="0">
            <a:normAutofit fontScale="90000"/>
          </a:bodyPr>
          <a:lstStyle/>
          <a:p>
            <a:pPr rtl="0"/>
            <a:r>
              <a:rPr lang="it-IT" dirty="0"/>
              <a:t>ORIENTAMENTO IN USCITA</a:t>
            </a:r>
          </a:p>
        </p:txBody>
      </p:sp>
      <p:sp>
        <p:nvSpPr>
          <p:cNvPr id="5" name="Segnaposto contenuto 4">
            <a:extLst>
              <a:ext uri="{FF2B5EF4-FFF2-40B4-BE49-F238E27FC236}">
                <a16:creationId xmlns:a16="http://schemas.microsoft.com/office/drawing/2014/main" id="{9E579F8D-6FCC-4EE7-B830-39816F764399}"/>
              </a:ext>
            </a:extLst>
          </p:cNvPr>
          <p:cNvSpPr>
            <a:spLocks noGrp="1"/>
          </p:cNvSpPr>
          <p:nvPr>
            <p:ph idx="1"/>
          </p:nvPr>
        </p:nvSpPr>
        <p:spPr>
          <a:xfrm>
            <a:off x="374342" y="292963"/>
            <a:ext cx="6363809" cy="6214369"/>
          </a:xfrm>
        </p:spPr>
        <p:txBody>
          <a:bodyPr>
            <a:normAutofit fontScale="77500" lnSpcReduction="20000"/>
          </a:bodyPr>
          <a:lstStyle/>
          <a:p>
            <a:pPr marL="0" indent="0" algn="just" rtl="0">
              <a:spcBef>
                <a:spcPts val="0"/>
              </a:spcBef>
              <a:buNone/>
            </a:pPr>
            <a:br>
              <a:rPr lang="it-IT" dirty="0">
                <a:latin typeface="Cambria" panose="02040503050406030204" pitchFamily="18" charset="0"/>
                <a:ea typeface="Cambria" panose="02040503050406030204" pitchFamily="18" charset="0"/>
              </a:rPr>
            </a:br>
            <a:r>
              <a:rPr lang="it-IT" b="0" i="0" dirty="0">
                <a:solidFill>
                  <a:srgbClr val="222222"/>
                </a:solidFill>
                <a:effectLst/>
                <a:latin typeface="Cambria" panose="02040503050406030204" pitchFamily="18" charset="0"/>
                <a:ea typeface="Cambria" panose="02040503050406030204" pitchFamily="18" charset="0"/>
              </a:rPr>
              <a:t>Il progetto </a:t>
            </a:r>
            <a:r>
              <a:rPr lang="it-IT" b="0" i="1" dirty="0">
                <a:solidFill>
                  <a:srgbClr val="222222"/>
                </a:solidFill>
                <a:effectLst/>
                <a:latin typeface="Cambria" panose="02040503050406030204" pitchFamily="18" charset="0"/>
                <a:ea typeface="Cambria" panose="02040503050406030204" pitchFamily="18" charset="0"/>
              </a:rPr>
              <a:t>Orientarsi per il futuro</a:t>
            </a:r>
            <a:r>
              <a:rPr lang="it-IT" b="0" i="0" dirty="0">
                <a:solidFill>
                  <a:srgbClr val="222222"/>
                </a:solidFill>
                <a:effectLst/>
                <a:latin typeface="Cambria" panose="02040503050406030204" pitchFamily="18" charset="0"/>
                <a:ea typeface="Cambria" panose="02040503050406030204" pitchFamily="18" charset="0"/>
              </a:rPr>
              <a:t>, tenuto dalla prof.ssa </a:t>
            </a:r>
            <a:r>
              <a:rPr lang="it-IT" b="0" i="0" dirty="0" err="1">
                <a:solidFill>
                  <a:srgbClr val="222222"/>
                </a:solidFill>
                <a:effectLst/>
                <a:latin typeface="Cambria" panose="02040503050406030204" pitchFamily="18" charset="0"/>
                <a:ea typeface="Cambria" panose="02040503050406030204" pitchFamily="18" charset="0"/>
              </a:rPr>
              <a:t>Piasentier</a:t>
            </a:r>
            <a:r>
              <a:rPr lang="it-IT" b="0" i="0" dirty="0">
                <a:solidFill>
                  <a:srgbClr val="222222"/>
                </a:solidFill>
                <a:effectLst/>
                <a:latin typeface="Cambria" panose="02040503050406030204" pitchFamily="18" charset="0"/>
                <a:ea typeface="Cambria" panose="02040503050406030204" pitchFamily="18" charset="0"/>
              </a:rPr>
              <a:t> </a:t>
            </a:r>
            <a:r>
              <a:rPr lang="it-IT" b="0" i="0" dirty="0" err="1">
                <a:solidFill>
                  <a:srgbClr val="222222"/>
                </a:solidFill>
                <a:effectLst/>
                <a:latin typeface="Cambria" panose="02040503050406030204" pitchFamily="18" charset="0"/>
                <a:ea typeface="Cambria" panose="02040503050406030204" pitchFamily="18" charset="0"/>
              </a:rPr>
              <a:t>Monia</a:t>
            </a:r>
            <a:r>
              <a:rPr lang="it-IT" b="0" i="0" dirty="0">
                <a:solidFill>
                  <a:srgbClr val="222222"/>
                </a:solidFill>
                <a:effectLst/>
                <a:latin typeface="Cambria" panose="02040503050406030204" pitchFamily="18" charset="0"/>
                <a:ea typeface="Cambria" panose="02040503050406030204" pitchFamily="18" charset="0"/>
              </a:rPr>
              <a:t>, legato al passaggio dalla Secondaria di primo grado alla Secondaria di II grado, si è svolto nel periodo che va da ottobre a febbraio. A causa delle restrizioni Covid non ha avuto luogo la tradizionale Giornata dell'Orientamento, gli alunni non hanno potuto partecipare  in presenza alle attività di Scuola aperta nei vari Istituti e si è dovuto ridurre alla distribuzione del materiale cartaceo informativo. </a:t>
            </a:r>
            <a:r>
              <a:rPr lang="it-IT" b="1" i="0" dirty="0">
                <a:solidFill>
                  <a:srgbClr val="222222"/>
                </a:solidFill>
                <a:effectLst/>
                <a:latin typeface="Cambria" panose="02040503050406030204" pitchFamily="18" charset="0"/>
                <a:ea typeface="Cambria" panose="02040503050406030204" pitchFamily="18" charset="0"/>
              </a:rPr>
              <a:t>Fondamentale</a:t>
            </a:r>
            <a:r>
              <a:rPr lang="it-IT" b="0" i="0" dirty="0">
                <a:solidFill>
                  <a:srgbClr val="222222"/>
                </a:solidFill>
                <a:effectLst/>
                <a:latin typeface="Cambria" panose="02040503050406030204" pitchFamily="18" charset="0"/>
                <a:ea typeface="Cambria" panose="02040503050406030204" pitchFamily="18" charset="0"/>
              </a:rPr>
              <a:t> è stato l'attività di </a:t>
            </a:r>
            <a:r>
              <a:rPr lang="it-IT" b="1" i="0" dirty="0">
                <a:solidFill>
                  <a:srgbClr val="222222"/>
                </a:solidFill>
                <a:effectLst/>
                <a:latin typeface="Cambria" panose="02040503050406030204" pitchFamily="18" charset="0"/>
                <a:ea typeface="Cambria" panose="02040503050406030204" pitchFamily="18" charset="0"/>
              </a:rPr>
              <a:t>passaggio</a:t>
            </a:r>
            <a:r>
              <a:rPr lang="it-IT" b="0" i="0" dirty="0">
                <a:solidFill>
                  <a:srgbClr val="222222"/>
                </a:solidFill>
                <a:effectLst/>
                <a:latin typeface="Cambria" panose="02040503050406030204" pitchFamily="18" charset="0"/>
                <a:ea typeface="Cambria" panose="02040503050406030204" pitchFamily="18" charset="0"/>
              </a:rPr>
              <a:t> delle </a:t>
            </a:r>
            <a:r>
              <a:rPr lang="it-IT" b="1" i="0" dirty="0">
                <a:solidFill>
                  <a:srgbClr val="222222"/>
                </a:solidFill>
                <a:effectLst/>
                <a:latin typeface="Cambria" panose="02040503050406030204" pitchFamily="18" charset="0"/>
                <a:ea typeface="Cambria" panose="02040503050406030204" pitchFamily="18" charset="0"/>
              </a:rPr>
              <a:t>informazioni</a:t>
            </a:r>
            <a:r>
              <a:rPr lang="it-IT" b="0" i="0" dirty="0">
                <a:solidFill>
                  <a:srgbClr val="222222"/>
                </a:solidFill>
                <a:effectLst/>
                <a:latin typeface="Cambria" panose="02040503050406030204" pitchFamily="18" charset="0"/>
                <a:ea typeface="Cambria" panose="02040503050406030204" pitchFamily="18" charset="0"/>
              </a:rPr>
              <a:t> dagli </a:t>
            </a:r>
            <a:r>
              <a:rPr lang="it-IT" b="1" i="0" dirty="0">
                <a:solidFill>
                  <a:srgbClr val="222222"/>
                </a:solidFill>
                <a:effectLst/>
                <a:latin typeface="Cambria" panose="02040503050406030204" pitchFamily="18" charset="0"/>
                <a:ea typeface="Cambria" panose="02040503050406030204" pitchFamily="18" charset="0"/>
              </a:rPr>
              <a:t>Istituti</a:t>
            </a:r>
            <a:r>
              <a:rPr lang="it-IT" b="0" i="0" dirty="0">
                <a:solidFill>
                  <a:srgbClr val="222222"/>
                </a:solidFill>
                <a:effectLst/>
                <a:latin typeface="Cambria" panose="02040503050406030204" pitchFamily="18" charset="0"/>
                <a:ea typeface="Cambria" panose="02040503050406030204" pitchFamily="18" charset="0"/>
              </a:rPr>
              <a:t>  ai ragazzi riguardo ai  corsi attivati,  alle varie attività offerte, alle esperienze di didattica, nonché ai laboratori specifici, al fine di offrire una visione il più possibile completa dell'offerta scolastica del territorio. </a:t>
            </a:r>
          </a:p>
          <a:p>
            <a:pPr marL="0" indent="0" algn="just" rtl="0">
              <a:spcBef>
                <a:spcPts val="0"/>
              </a:spcBef>
              <a:buNone/>
            </a:pPr>
            <a:endParaRPr lang="it-IT" dirty="0">
              <a:solidFill>
                <a:srgbClr val="222222"/>
              </a:solidFill>
              <a:latin typeface="Cambria" panose="02040503050406030204" pitchFamily="18" charset="0"/>
              <a:ea typeface="Cambria" panose="02040503050406030204" pitchFamily="18" charset="0"/>
            </a:endParaRPr>
          </a:p>
          <a:p>
            <a:pPr marL="0" indent="0" algn="just" rtl="0">
              <a:spcBef>
                <a:spcPts val="0"/>
              </a:spcBef>
              <a:buNone/>
            </a:pPr>
            <a:r>
              <a:rPr lang="it-IT" b="0" i="0" dirty="0">
                <a:solidFill>
                  <a:srgbClr val="222222"/>
                </a:solidFill>
                <a:effectLst/>
                <a:latin typeface="Cambria" panose="02040503050406030204" pitchFamily="18" charset="0"/>
                <a:ea typeface="Cambria" panose="02040503050406030204" pitchFamily="18" charset="0"/>
              </a:rPr>
              <a:t>Gli alunni inoltre, su richiesta, hanno potuto usufruire di una </a:t>
            </a:r>
            <a:r>
              <a:rPr lang="it-IT" b="1" i="0" dirty="0">
                <a:solidFill>
                  <a:srgbClr val="222222"/>
                </a:solidFill>
                <a:effectLst/>
                <a:latin typeface="Cambria" panose="02040503050406030204" pitchFamily="18" charset="0"/>
                <a:ea typeface="Cambria" panose="02040503050406030204" pitchFamily="18" charset="0"/>
              </a:rPr>
              <a:t>consulenza</a:t>
            </a:r>
            <a:r>
              <a:rPr lang="it-IT" b="0" i="0" dirty="0">
                <a:solidFill>
                  <a:srgbClr val="222222"/>
                </a:solidFill>
                <a:effectLst/>
                <a:latin typeface="Cambria" panose="02040503050406030204" pitchFamily="18" charset="0"/>
                <a:ea typeface="Cambria" panose="02040503050406030204" pitchFamily="18" charset="0"/>
              </a:rPr>
              <a:t> </a:t>
            </a:r>
            <a:r>
              <a:rPr lang="it-IT" b="1" i="0" dirty="0">
                <a:solidFill>
                  <a:srgbClr val="222222"/>
                </a:solidFill>
                <a:effectLst/>
                <a:latin typeface="Cambria" panose="02040503050406030204" pitchFamily="18" charset="0"/>
                <a:ea typeface="Cambria" panose="02040503050406030204" pitchFamily="18" charset="0"/>
              </a:rPr>
              <a:t>orientativa</a:t>
            </a:r>
            <a:r>
              <a:rPr lang="it-IT" b="0" i="0" dirty="0">
                <a:solidFill>
                  <a:srgbClr val="222222"/>
                </a:solidFill>
                <a:effectLst/>
                <a:latin typeface="Cambria" panose="02040503050406030204" pitchFamily="18" charset="0"/>
                <a:ea typeface="Cambria" panose="02040503050406030204" pitchFamily="18" charset="0"/>
              </a:rPr>
              <a:t>, </a:t>
            </a:r>
            <a:r>
              <a:rPr lang="it-IT" b="0" i="0" dirty="0">
                <a:solidFill>
                  <a:srgbClr val="000000"/>
                </a:solidFill>
                <a:effectLst/>
                <a:latin typeface="Cambria" panose="02040503050406030204" pitchFamily="18" charset="0"/>
                <a:ea typeface="Cambria" panose="02040503050406030204" pitchFamily="18" charset="0"/>
              </a:rPr>
              <a:t>mirata ad esaminare le possibili scelte, le proprie attitudini,  competenze e risorse. L'eventuale richiesta di colloquio personale  è avvenuta dopo la presentazione in tutte le classi terze della proposta formativa, delle diverse tipologie scolastiche e dei possibili sbocchi professionali e di studio.</a:t>
            </a:r>
          </a:p>
          <a:p>
            <a:pPr marL="0" indent="0" algn="just" rtl="0">
              <a:spcBef>
                <a:spcPts val="0"/>
              </a:spcBef>
              <a:buNone/>
            </a:pPr>
            <a:endParaRPr lang="it-IT" b="0" i="0" dirty="0">
              <a:solidFill>
                <a:srgbClr val="222222"/>
              </a:solidFill>
              <a:effectLst/>
              <a:latin typeface="Cambria" panose="02040503050406030204" pitchFamily="18" charset="0"/>
              <a:ea typeface="Cambria" panose="02040503050406030204" pitchFamily="18" charset="0"/>
            </a:endParaRPr>
          </a:p>
          <a:p>
            <a:pPr marL="0" indent="0" algn="just" rtl="0">
              <a:spcBef>
                <a:spcPts val="0"/>
              </a:spcBef>
              <a:buNone/>
            </a:pPr>
            <a:r>
              <a:rPr lang="it-IT" b="0" i="0" dirty="0">
                <a:solidFill>
                  <a:srgbClr val="000000"/>
                </a:solidFill>
                <a:effectLst/>
                <a:latin typeface="Cambria" panose="02040503050406030204" pitchFamily="18" charset="0"/>
                <a:ea typeface="Cambria" panose="02040503050406030204" pitchFamily="18" charset="0"/>
              </a:rPr>
              <a:t>Gli  alunni stranieri  della nostra scuola inoltre hanno partecipato al progetto </a:t>
            </a:r>
            <a:r>
              <a:rPr lang="it-IT" b="1" i="1" dirty="0">
                <a:solidFill>
                  <a:srgbClr val="000000"/>
                </a:solidFill>
                <a:effectLst/>
                <a:latin typeface="Cambria" panose="02040503050406030204" pitchFamily="18" charset="0"/>
                <a:ea typeface="Cambria" panose="02040503050406030204" pitchFamily="18" charset="0"/>
              </a:rPr>
              <a:t>Sguardi divers</a:t>
            </a:r>
            <a:r>
              <a:rPr lang="it-IT" b="1" i="0" dirty="0">
                <a:solidFill>
                  <a:srgbClr val="000000"/>
                </a:solidFill>
                <a:effectLst/>
                <a:latin typeface="Cambria" panose="02040503050406030204" pitchFamily="18" charset="0"/>
                <a:ea typeface="Cambria" panose="02040503050406030204" pitchFamily="18" charset="0"/>
              </a:rPr>
              <a:t>i</a:t>
            </a:r>
            <a:r>
              <a:rPr lang="it-IT" b="0" i="0" dirty="0">
                <a:solidFill>
                  <a:srgbClr val="000000"/>
                </a:solidFill>
                <a:effectLst/>
                <a:latin typeface="Cambria" panose="02040503050406030204" pitchFamily="18" charset="0"/>
                <a:ea typeface="Cambria" panose="02040503050406030204" pitchFamily="18" charset="0"/>
              </a:rPr>
              <a:t>, con un percorso dedicato  e finalizzato ad una scelta consapevole.</a:t>
            </a:r>
          </a:p>
          <a:p>
            <a:pPr marL="0" indent="0" algn="just" rtl="0">
              <a:spcBef>
                <a:spcPts val="0"/>
              </a:spcBef>
              <a:buNone/>
            </a:pPr>
            <a:endParaRPr lang="it-IT" b="0" i="0" dirty="0">
              <a:solidFill>
                <a:srgbClr val="222222"/>
              </a:solidFill>
              <a:effectLst/>
              <a:latin typeface="Cambria" panose="02040503050406030204" pitchFamily="18" charset="0"/>
              <a:ea typeface="Cambria" panose="02040503050406030204" pitchFamily="18" charset="0"/>
            </a:endParaRPr>
          </a:p>
          <a:p>
            <a:pPr marL="0" indent="0" algn="just" rtl="0">
              <a:spcBef>
                <a:spcPts val="0"/>
              </a:spcBef>
              <a:buNone/>
            </a:pPr>
            <a:r>
              <a:rPr lang="it-IT" b="0" i="0" dirty="0">
                <a:solidFill>
                  <a:srgbClr val="000000"/>
                </a:solidFill>
                <a:effectLst/>
                <a:latin typeface="Cambria" panose="02040503050406030204" pitchFamily="18" charset="0"/>
                <a:ea typeface="Cambria" panose="02040503050406030204" pitchFamily="18" charset="0"/>
              </a:rPr>
              <a:t>Hanno preso parte al progetto tutti gli alunni delle classi terze </a:t>
            </a:r>
            <a:r>
              <a:rPr lang="it-IT" b="0" i="0" dirty="0">
                <a:solidFill>
                  <a:srgbClr val="222222"/>
                </a:solidFill>
                <a:effectLst/>
                <a:latin typeface="Cambria" panose="02040503050406030204" pitchFamily="18" charset="0"/>
                <a:ea typeface="Cambria" panose="02040503050406030204" pitchFamily="18" charset="0"/>
              </a:rPr>
              <a:t>per un totale di </a:t>
            </a:r>
            <a:r>
              <a:rPr lang="it-IT" b="1" i="0" dirty="0">
                <a:solidFill>
                  <a:srgbClr val="222222"/>
                </a:solidFill>
                <a:effectLst/>
                <a:latin typeface="Cambria" panose="02040503050406030204" pitchFamily="18" charset="0"/>
                <a:ea typeface="Cambria" panose="02040503050406030204" pitchFamily="18" charset="0"/>
              </a:rPr>
              <a:t>145 alunni</a:t>
            </a:r>
            <a:r>
              <a:rPr lang="it-IT" b="0" i="0" dirty="0">
                <a:solidFill>
                  <a:srgbClr val="000000"/>
                </a:solidFill>
                <a:effectLst/>
                <a:latin typeface="Cambria" panose="02040503050406030204" pitchFamily="18" charset="0"/>
                <a:ea typeface="Cambria" panose="02040503050406030204" pitchFamily="18" charset="0"/>
              </a:rPr>
              <a:t>.</a:t>
            </a:r>
            <a:endParaRPr lang="it-IT" b="0" i="0" dirty="0">
              <a:solidFill>
                <a:srgbClr val="222222"/>
              </a:solidFill>
              <a:effectLst/>
              <a:latin typeface="Cambria" panose="02040503050406030204" pitchFamily="18" charset="0"/>
              <a:ea typeface="Cambria" panose="02040503050406030204" pitchFamily="18" charset="0"/>
            </a:endParaRPr>
          </a:p>
          <a:p>
            <a:pPr marL="0" indent="0" algn="just">
              <a:buNone/>
            </a:pPr>
            <a:endParaRPr lang="it-IT" dirty="0"/>
          </a:p>
        </p:txBody>
      </p:sp>
      <p:sp>
        <p:nvSpPr>
          <p:cNvPr id="3" name="AutoShape 2" descr="Istituto Istruzione Secondaria Superiore Salvatore Trinchese Martano">
            <a:extLst>
              <a:ext uri="{FF2B5EF4-FFF2-40B4-BE49-F238E27FC236}">
                <a16:creationId xmlns:a16="http://schemas.microsoft.com/office/drawing/2014/main" id="{5206E346-106B-4DCA-BCAB-BED4E7EDD74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descr="Progetto &amp;quot;Cosa farai da grande?&amp;quot; promosso da Assindustria Venetocentro -  Comune Breda di Piave">
            <a:extLst>
              <a:ext uri="{FF2B5EF4-FFF2-40B4-BE49-F238E27FC236}">
                <a16:creationId xmlns:a16="http://schemas.microsoft.com/office/drawing/2014/main" id="{5E05CE9C-192A-46B9-A78F-D83CFFBFB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2917" y="2294508"/>
            <a:ext cx="3102745" cy="32000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1318773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8307" y="747865"/>
            <a:ext cx="3003611" cy="634594"/>
          </a:xfrm>
        </p:spPr>
        <p:txBody>
          <a:bodyPr rtlCol="0"/>
          <a:lstStyle/>
          <a:p>
            <a:pPr rtl="0"/>
            <a:r>
              <a:rPr lang="it-IT" dirty="0"/>
              <a:t>CONTINUITA’</a:t>
            </a:r>
          </a:p>
        </p:txBody>
      </p:sp>
      <p:sp>
        <p:nvSpPr>
          <p:cNvPr id="3" name="Segnaposto contenuto 2"/>
          <p:cNvSpPr>
            <a:spLocks noGrp="1"/>
          </p:cNvSpPr>
          <p:nvPr>
            <p:ph idx="1"/>
          </p:nvPr>
        </p:nvSpPr>
        <p:spPr>
          <a:xfrm>
            <a:off x="4731798" y="250715"/>
            <a:ext cx="7085121" cy="6354271"/>
          </a:xfrm>
        </p:spPr>
        <p:txBody>
          <a:bodyPr rtlCol="0">
            <a:noAutofit/>
          </a:bodyPr>
          <a:lstStyle/>
          <a:p>
            <a:pPr marL="0" indent="0" algn="just">
              <a:lnSpc>
                <a:spcPct val="107000"/>
              </a:lnSpc>
              <a:spcAft>
                <a:spcPts val="800"/>
              </a:spcAft>
              <a:buNone/>
            </a:pPr>
            <a:r>
              <a:rPr lang="it-IT" sz="1800" dirty="0">
                <a:effectLst/>
                <a:ea typeface="Calibri" panose="020F0502020204030204" pitchFamily="34" charset="0"/>
                <a:cs typeface="Times New Roman" panose="02020603050405020304" pitchFamily="18" charset="0"/>
              </a:rPr>
              <a:t>Il progetto </a:t>
            </a:r>
            <a:r>
              <a:rPr lang="it-IT" sz="1800" dirty="0">
                <a:ea typeface="Calibri" panose="020F0502020204030204" pitchFamily="34" charset="0"/>
                <a:cs typeface="Times New Roman" panose="02020603050405020304" pitchFamily="18" charset="0"/>
              </a:rPr>
              <a:t>“</a:t>
            </a:r>
            <a:r>
              <a:rPr lang="it-IT" sz="1800" b="1" dirty="0">
                <a:solidFill>
                  <a:schemeClr val="accent5">
                    <a:lumMod val="50000"/>
                  </a:schemeClr>
                </a:solidFill>
                <a:ea typeface="Calibri" panose="020F0502020204030204" pitchFamily="34" charset="0"/>
                <a:cs typeface="Times New Roman" panose="02020603050405020304" pitchFamily="18" charset="0"/>
              </a:rPr>
              <a:t>Da una scuola all’altra</a:t>
            </a:r>
            <a:r>
              <a:rPr lang="it-IT" sz="1800" dirty="0">
                <a:ea typeface="Calibri" panose="020F0502020204030204" pitchFamily="34" charset="0"/>
                <a:cs typeface="Times New Roman" panose="02020603050405020304" pitchFamily="18" charset="0"/>
              </a:rPr>
              <a:t>” riguardante</a:t>
            </a:r>
            <a:r>
              <a:rPr lang="it-IT" sz="1800" dirty="0">
                <a:effectLst/>
                <a:ea typeface="Calibri" panose="020F0502020204030204" pitchFamily="34" charset="0"/>
                <a:cs typeface="Times New Roman" panose="02020603050405020304" pitchFamily="18" charset="0"/>
              </a:rPr>
              <a:t> il passaggio tra primaria e secondaria ha previsto la realizzazione da parte degli alunni delle </a:t>
            </a:r>
            <a:r>
              <a:rPr lang="it-IT" sz="1800" b="1" dirty="0">
                <a:effectLst/>
                <a:ea typeface="Calibri" panose="020F0502020204030204" pitchFamily="34" charset="0"/>
                <a:cs typeface="Times New Roman" panose="02020603050405020304" pitchFamily="18" charset="0"/>
              </a:rPr>
              <a:t>classi quinte</a:t>
            </a:r>
            <a:r>
              <a:rPr lang="it-IT" sz="1800" dirty="0">
                <a:effectLst/>
                <a:ea typeface="Calibri" panose="020F0502020204030204" pitchFamily="34" charset="0"/>
                <a:cs typeface="Times New Roman" panose="02020603050405020304" pitchFamily="18" charset="0"/>
              </a:rPr>
              <a:t> (130 alunni) di un “prodotto di presentazione” da inviare e ritrovare a settembre alla scuola secondaria. Inoltre in maggio </a:t>
            </a:r>
            <a:r>
              <a:rPr lang="it-IT" sz="1800" dirty="0">
                <a:ea typeface="Calibri" panose="020F0502020204030204" pitchFamily="34" charset="0"/>
                <a:cs typeface="Times New Roman" panose="02020603050405020304" pitchFamily="18" charset="0"/>
              </a:rPr>
              <a:t>le </a:t>
            </a:r>
            <a:r>
              <a:rPr lang="it-IT" sz="1800" dirty="0">
                <a:effectLst/>
                <a:ea typeface="Calibri" panose="020F0502020204030204" pitchFamily="34" charset="0"/>
                <a:cs typeface="Times New Roman" panose="02020603050405020304" pitchFamily="18" charset="0"/>
              </a:rPr>
              <a:t>sei </a:t>
            </a:r>
            <a:r>
              <a:rPr lang="it-IT" sz="1800" b="1" dirty="0">
                <a:effectLst/>
                <a:ea typeface="Calibri" panose="020F0502020204030204" pitchFamily="34" charset="0"/>
                <a:cs typeface="Times New Roman" panose="02020603050405020304" pitchFamily="18" charset="0"/>
              </a:rPr>
              <a:t>classi prime </a:t>
            </a:r>
            <a:r>
              <a:rPr lang="it-IT" sz="1800" b="1" dirty="0">
                <a:ea typeface="Calibri" panose="020F0502020204030204" pitchFamily="34" charset="0"/>
                <a:cs typeface="Times New Roman" panose="02020603050405020304" pitchFamily="18" charset="0"/>
              </a:rPr>
              <a:t>della secondaria </a:t>
            </a:r>
            <a:r>
              <a:rPr lang="it-IT" sz="1800" dirty="0">
                <a:ea typeface="Calibri" panose="020F0502020204030204" pitchFamily="34" charset="0"/>
                <a:cs typeface="Times New Roman" panose="02020603050405020304" pitchFamily="18" charset="0"/>
              </a:rPr>
              <a:t>(153 alunni) si sono collegate tramite </a:t>
            </a:r>
            <a:r>
              <a:rPr lang="it-IT" sz="1800" dirty="0" err="1">
                <a:ea typeface="Calibri" panose="020F0502020204030204" pitchFamily="34" charset="0"/>
                <a:cs typeface="Times New Roman" panose="02020603050405020304" pitchFamily="18" charset="0"/>
              </a:rPr>
              <a:t>meet</a:t>
            </a:r>
            <a:r>
              <a:rPr lang="it-IT" sz="1800" dirty="0">
                <a:ea typeface="Calibri" panose="020F0502020204030204" pitchFamily="34" charset="0"/>
                <a:cs typeface="Times New Roman" panose="02020603050405020304" pitchFamily="18" charset="0"/>
              </a:rPr>
              <a:t>  </a:t>
            </a:r>
            <a:r>
              <a:rPr lang="it-IT" sz="1800" dirty="0">
                <a:effectLst/>
                <a:ea typeface="Calibri" panose="020F0502020204030204" pitchFamily="34" charset="0"/>
                <a:cs typeface="Times New Roman" panose="02020603050405020304" pitchFamily="18" charset="0"/>
              </a:rPr>
              <a:t>con le classi quinte della primaria per assistere ad una lezione e condividere osservazioni e perplessità.</a:t>
            </a:r>
          </a:p>
          <a:p>
            <a:pPr marL="0" indent="0" algn="just">
              <a:lnSpc>
                <a:spcPct val="107000"/>
              </a:lnSpc>
              <a:spcBef>
                <a:spcPts val="0"/>
              </a:spcBef>
              <a:buNone/>
            </a:pPr>
            <a:r>
              <a:rPr lang="it-IT" sz="1800" dirty="0">
                <a:effectLst/>
                <a:ea typeface="Calibri" panose="020F0502020204030204" pitchFamily="34" charset="0"/>
                <a:cs typeface="Times New Roman" panose="02020603050405020304" pitchFamily="18" charset="0"/>
              </a:rPr>
              <a:t>Per gli </a:t>
            </a:r>
            <a:r>
              <a:rPr lang="it-IT" sz="1800" b="1" dirty="0">
                <a:effectLst/>
                <a:ea typeface="Calibri" panose="020F0502020204030204" pitchFamily="34" charset="0"/>
                <a:cs typeface="Times New Roman" panose="02020603050405020304" pitchFamily="18" charset="0"/>
              </a:rPr>
              <a:t>alunni grandi delle scuole dell’infanzia del territorio </a:t>
            </a:r>
            <a:r>
              <a:rPr lang="it-IT" sz="1800" dirty="0">
                <a:effectLst/>
                <a:ea typeface="Calibri" panose="020F0502020204030204" pitchFamily="34" charset="0"/>
                <a:cs typeface="Times New Roman" panose="02020603050405020304" pitchFamily="18" charset="0"/>
              </a:rPr>
              <a:t>(120 alunni) è stata organizzata una “visita” alla scuola in modalità on-line. Durante l’incontro gli alunni della scuola dell’infanzia hanno ascoltato un racconto sul quale hanno lavorato nell’ultima parte dell’anno scolastico con le loro insegnanti e che farà da anello di congiunzione con la scuola primaria dove lo ritroveranno e lo approfondiranno con altre riflessioni ed attività. Hanno poi avuto modo di vedere gli alunni della primaria al lavoro nelle loro classi e farsi un’idea della scuola dove andranno.</a:t>
            </a:r>
            <a:r>
              <a:rPr lang="it-IT" sz="1800" dirty="0">
                <a:ea typeface="Calibri" panose="020F0502020204030204" pitchFamily="34" charset="0"/>
                <a:cs typeface="Times New Roman" panose="02020603050405020304" pitchFamily="18" charset="0"/>
              </a:rPr>
              <a:t> </a:t>
            </a:r>
          </a:p>
          <a:p>
            <a:pPr marL="0" indent="0" algn="just">
              <a:lnSpc>
                <a:spcPct val="107000"/>
              </a:lnSpc>
              <a:spcBef>
                <a:spcPts val="0"/>
              </a:spcBef>
              <a:buNone/>
            </a:pPr>
            <a:r>
              <a:rPr lang="it-IT" sz="1800" dirty="0">
                <a:ea typeface="Calibri" panose="020F0502020204030204" pitchFamily="34" charset="0"/>
                <a:cs typeface="Times New Roman" panose="02020603050405020304" pitchFamily="18" charset="0"/>
              </a:rPr>
              <a:t>Per far conoscere all’utenza i plessi scolastici del nostro Istituto Comprensivo, sono stati preparati dagli alunni delle classi quinte dei video di presentazione inseriti nel sito dell’Istituto. Inoltre sono stati proposti alle famiglie due incontri on-line nel mese di dicembre sia per la secondaria che per la primaria. </a:t>
            </a:r>
            <a:endParaRPr lang="it-IT" sz="1800" dirty="0">
              <a:effectLst/>
              <a:ea typeface="Calibri" panose="020F0502020204030204" pitchFamily="34" charset="0"/>
              <a:cs typeface="Times New Roman" panose="02020603050405020304" pitchFamily="18" charset="0"/>
            </a:endParaRPr>
          </a:p>
        </p:txBody>
      </p:sp>
      <p:pic>
        <p:nvPicPr>
          <p:cNvPr id="3074" name="Picture 2" descr="Arte Come Elemento Di Continuità Tra Vecchio e Nuovo | CiRifletto">
            <a:extLst>
              <a:ext uri="{FF2B5EF4-FFF2-40B4-BE49-F238E27FC236}">
                <a16:creationId xmlns:a16="http://schemas.microsoft.com/office/drawing/2014/main" id="{51F30964-7AD6-4D18-96D0-6D4AED462D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610" y="1890944"/>
            <a:ext cx="4175331" cy="3480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1718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8676" y="346388"/>
            <a:ext cx="11789545" cy="559134"/>
          </a:xfrm>
        </p:spPr>
        <p:txBody>
          <a:bodyPr rtlCol="0">
            <a:normAutofit fontScale="90000"/>
          </a:bodyPr>
          <a:lstStyle/>
          <a:p>
            <a:pPr algn="ctr" rtl="0"/>
            <a:r>
              <a:rPr lang="it-IT" dirty="0"/>
              <a:t>PROGETTO EMOZIONANDO – BOTTEGA DELLE EMOZIONI</a:t>
            </a:r>
          </a:p>
        </p:txBody>
      </p:sp>
      <p:sp>
        <p:nvSpPr>
          <p:cNvPr id="3" name="Segnaposto contenuto 2"/>
          <p:cNvSpPr>
            <a:spLocks noGrp="1"/>
          </p:cNvSpPr>
          <p:nvPr>
            <p:ph idx="1"/>
          </p:nvPr>
        </p:nvSpPr>
        <p:spPr>
          <a:xfrm>
            <a:off x="301841" y="1036810"/>
            <a:ext cx="11327907" cy="2592280"/>
          </a:xfrm>
        </p:spPr>
        <p:txBody>
          <a:bodyPr rtlCol="0">
            <a:noAutofit/>
          </a:bodyPr>
          <a:lstStyle/>
          <a:p>
            <a:pPr indent="0" algn="just">
              <a:lnSpc>
                <a:spcPct val="100000"/>
              </a:lnSpc>
              <a:spcBef>
                <a:spcPts val="0"/>
              </a:spcBef>
              <a:buNone/>
            </a:pPr>
            <a:r>
              <a:rPr lang="it-IT" sz="1800" dirty="0">
                <a:solidFill>
                  <a:srgbClr val="000000"/>
                </a:solidFill>
              </a:rPr>
              <a:t>Questo Progetto è stato proposto al</a:t>
            </a:r>
            <a:r>
              <a:rPr lang="it-IT" sz="1800" b="0" i="0" u="none" strike="noStrike" dirty="0">
                <a:solidFill>
                  <a:srgbClr val="000000"/>
                </a:solidFill>
                <a:effectLst/>
              </a:rPr>
              <a:t>la classe 3^A </a:t>
            </a:r>
            <a:r>
              <a:rPr lang="it-IT" sz="1800" i="0" u="none" strike="noStrike" dirty="0">
                <a:solidFill>
                  <a:srgbClr val="000000"/>
                </a:solidFill>
                <a:effectLst/>
              </a:rPr>
              <a:t>(</a:t>
            </a:r>
            <a:r>
              <a:rPr lang="it-IT" sz="1800" b="1" i="0" u="none" strike="noStrike" dirty="0">
                <a:solidFill>
                  <a:srgbClr val="000000"/>
                </a:solidFill>
                <a:effectLst/>
              </a:rPr>
              <a:t>24 alunni</a:t>
            </a:r>
            <a:r>
              <a:rPr lang="it-IT" sz="1800" i="0" u="none" strike="noStrike" dirty="0">
                <a:solidFill>
                  <a:srgbClr val="000000"/>
                </a:solidFill>
                <a:effectLst/>
              </a:rPr>
              <a:t>)</a:t>
            </a:r>
            <a:r>
              <a:rPr lang="it-IT" sz="1800" b="0" i="0" u="none" strike="noStrike" dirty="0">
                <a:solidFill>
                  <a:srgbClr val="000000"/>
                </a:solidFill>
                <a:effectLst/>
              </a:rPr>
              <a:t> del plesso </a:t>
            </a:r>
            <a:r>
              <a:rPr lang="it-IT" sz="1800" dirty="0">
                <a:solidFill>
                  <a:srgbClr val="000000"/>
                </a:solidFill>
              </a:rPr>
              <a:t>di Vigonovo </a:t>
            </a:r>
            <a:r>
              <a:rPr lang="it-IT" sz="1800" b="0" i="0" u="none" strike="noStrike" dirty="0">
                <a:solidFill>
                  <a:srgbClr val="000000"/>
                </a:solidFill>
                <a:effectLst/>
              </a:rPr>
              <a:t>per un totale di 8 ore</a:t>
            </a:r>
            <a:r>
              <a:rPr lang="it-IT" sz="1800" dirty="0">
                <a:solidFill>
                  <a:srgbClr val="000000"/>
                </a:solidFill>
              </a:rPr>
              <a:t>, </a:t>
            </a:r>
            <a:r>
              <a:rPr lang="it-IT" sz="1800" b="0" i="0" u="none" strike="noStrike" dirty="0">
                <a:solidFill>
                  <a:srgbClr val="000000"/>
                </a:solidFill>
                <a:effectLst/>
              </a:rPr>
              <a:t>viste situazioni problematiche. La partecipazione e il gradimento da parte degli alunni è stata molto soddisfacente.</a:t>
            </a:r>
            <a:endParaRPr lang="it-IT" sz="1800" b="0" dirty="0">
              <a:effectLst/>
            </a:endParaRPr>
          </a:p>
          <a:p>
            <a:pPr indent="0" algn="just" rtl="0">
              <a:lnSpc>
                <a:spcPct val="100000"/>
              </a:lnSpc>
              <a:spcBef>
                <a:spcPts val="0"/>
              </a:spcBef>
              <a:buNone/>
            </a:pPr>
            <a:r>
              <a:rPr lang="it-IT" sz="1800" b="0" i="0" u="none" strike="noStrike" dirty="0">
                <a:solidFill>
                  <a:srgbClr val="000000"/>
                </a:solidFill>
                <a:effectLst/>
              </a:rPr>
              <a:t>Gli alunni hanno messo in pratica le strategie suggerite sviluppando una maggior autoregolazione dei processi emotivi.</a:t>
            </a:r>
          </a:p>
          <a:p>
            <a:pPr marL="457200" algn="just" rtl="0">
              <a:lnSpc>
                <a:spcPct val="100000"/>
              </a:lnSpc>
              <a:spcBef>
                <a:spcPts val="0"/>
              </a:spcBef>
            </a:pPr>
            <a:endParaRPr lang="it-IT" sz="1800" b="0" i="0" u="none" strike="noStrike" dirty="0">
              <a:solidFill>
                <a:srgbClr val="000000"/>
              </a:solidFill>
              <a:effectLst/>
            </a:endParaRPr>
          </a:p>
          <a:p>
            <a:pPr indent="0" algn="just">
              <a:lnSpc>
                <a:spcPct val="100000"/>
              </a:lnSpc>
              <a:spcBef>
                <a:spcPts val="0"/>
              </a:spcBef>
              <a:buNone/>
            </a:pPr>
            <a:r>
              <a:rPr lang="it-IT" sz="1800" dirty="0">
                <a:solidFill>
                  <a:srgbClr val="000000"/>
                </a:solidFill>
              </a:rPr>
              <a:t>Il Progetto   “LA BOTTEGA DELLE EMOZIONI” è stato invece proposto alla classe</a:t>
            </a:r>
            <a:r>
              <a:rPr lang="it-IT" sz="1800" b="0" i="0" u="none" strike="noStrike" dirty="0">
                <a:solidFill>
                  <a:srgbClr val="000000"/>
                </a:solidFill>
                <a:effectLst/>
              </a:rPr>
              <a:t> 2</a:t>
            </a:r>
            <a:r>
              <a:rPr lang="it-IT" sz="1800" i="0" u="none" strike="noStrike" dirty="0">
                <a:solidFill>
                  <a:srgbClr val="000000"/>
                </a:solidFill>
                <a:effectLst/>
              </a:rPr>
              <a:t>^ di Casut (</a:t>
            </a:r>
            <a:r>
              <a:rPr lang="it-IT" sz="1800" b="1" i="0" u="none" strike="noStrike" dirty="0">
                <a:solidFill>
                  <a:srgbClr val="000000"/>
                </a:solidFill>
                <a:effectLst/>
              </a:rPr>
              <a:t>18 alunni</a:t>
            </a:r>
            <a:r>
              <a:rPr lang="it-IT" sz="1800" i="0" u="none" strike="noStrike" dirty="0">
                <a:solidFill>
                  <a:srgbClr val="000000"/>
                </a:solidFill>
                <a:effectLst/>
              </a:rPr>
              <a:t>), </a:t>
            </a:r>
            <a:r>
              <a:rPr lang="it-IT" sz="1800" b="0" i="0" u="none" strike="noStrike" dirty="0">
                <a:solidFill>
                  <a:srgbClr val="000000"/>
                </a:solidFill>
                <a:effectLst/>
              </a:rPr>
              <a:t>dal mese di ottobre fino alla fine dell’a. s., il giovedì dalle ore 14.15 alle ore 16.15, con le colleghe in orario di compresenza. Il progetto è stato rimodulato a causa del COVID, pertanto le attività sono state proposte a livello individuale: i bambini hanno “sentito la mancanza” dei lavori a coppie e in gruppo. Comunque, sono stati entusiasti, collaborativi e partecipativi.</a:t>
            </a:r>
            <a:endParaRPr lang="it-IT" sz="1800" b="0" dirty="0">
              <a:effectLst/>
            </a:endParaRPr>
          </a:p>
        </p:txBody>
      </p:sp>
      <p:pic>
        <p:nvPicPr>
          <p:cNvPr id="4100" name="Picture 4" descr="Simboli delle emozioni, ecco la prima serie disegnata da Eccome :) – ECCOME">
            <a:extLst>
              <a:ext uri="{FF2B5EF4-FFF2-40B4-BE49-F238E27FC236}">
                <a16:creationId xmlns:a16="http://schemas.microsoft.com/office/drawing/2014/main" id="{C9E5ABF8-1CF8-4D42-B02D-9ED325049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5063" y="4218531"/>
            <a:ext cx="6099746" cy="2424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305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0066" y="381899"/>
            <a:ext cx="9951867" cy="998420"/>
          </a:xfrm>
        </p:spPr>
        <p:txBody>
          <a:bodyPr rtlCol="0">
            <a:normAutofit fontScale="90000"/>
          </a:bodyPr>
          <a:lstStyle/>
          <a:p>
            <a:pPr rtl="0"/>
            <a:r>
              <a:rPr lang="it-IT" dirty="0"/>
              <a:t>«EDUCAZIONE ALL’AFFETTIVITA’ E ALLA SESSUALITA’»</a:t>
            </a:r>
          </a:p>
        </p:txBody>
      </p:sp>
      <p:sp>
        <p:nvSpPr>
          <p:cNvPr id="3" name="Segnaposto contenuto 2"/>
          <p:cNvSpPr>
            <a:spLocks noGrp="1"/>
          </p:cNvSpPr>
          <p:nvPr>
            <p:ph idx="1"/>
          </p:nvPr>
        </p:nvSpPr>
        <p:spPr>
          <a:xfrm>
            <a:off x="639192" y="1800132"/>
            <a:ext cx="6090083" cy="4412520"/>
          </a:xfrm>
        </p:spPr>
        <p:txBody>
          <a:bodyPr rtlCol="0">
            <a:noAutofit/>
          </a:bodyPr>
          <a:lstStyle/>
          <a:p>
            <a:pPr marL="0" indent="0" algn="just">
              <a:lnSpc>
                <a:spcPct val="170000"/>
              </a:lnSpc>
              <a:spcBef>
                <a:spcPts val="600"/>
              </a:spcBef>
              <a:spcAft>
                <a:spcPts val="600"/>
              </a:spcAft>
              <a:buNone/>
            </a:pPr>
            <a:r>
              <a:rPr lang="it-IT" sz="1600" b="0" i="0" dirty="0">
                <a:solidFill>
                  <a:srgbClr val="222222"/>
                </a:solidFill>
                <a:effectLst/>
                <a:latin typeface="+mj-lt"/>
              </a:rPr>
              <a:t>Anche quest’anno è stato proposto il corso sull'affettività e sessualità agli alunni di classe quinta «</a:t>
            </a:r>
            <a:r>
              <a:rPr lang="it-IT" sz="1600" b="1" i="0" u="sng" dirty="0">
                <a:solidFill>
                  <a:schemeClr val="accent5">
                    <a:lumMod val="50000"/>
                  </a:schemeClr>
                </a:solidFill>
                <a:effectLst/>
                <a:latin typeface="+mj-lt"/>
              </a:rPr>
              <a:t>Senti chi parla: il nostro corpo</a:t>
            </a:r>
            <a:r>
              <a:rPr lang="it-IT" sz="1600" b="1" i="0" dirty="0">
                <a:solidFill>
                  <a:schemeClr val="tx2"/>
                </a:solidFill>
                <a:effectLst/>
                <a:latin typeface="+mj-lt"/>
              </a:rPr>
              <a:t>»</a:t>
            </a:r>
            <a:r>
              <a:rPr lang="it-IT" sz="1600" b="0" i="0" dirty="0">
                <a:solidFill>
                  <a:srgbClr val="222222"/>
                </a:solidFill>
                <a:effectLst/>
                <a:latin typeface="+mj-lt"/>
              </a:rPr>
              <a:t> tenuto dalle psicologhe del "Consultorio </a:t>
            </a:r>
            <a:r>
              <a:rPr lang="it-IT" sz="1600" b="0" i="0" dirty="0" err="1">
                <a:solidFill>
                  <a:srgbClr val="222222"/>
                </a:solidFill>
                <a:effectLst/>
                <a:latin typeface="+mj-lt"/>
              </a:rPr>
              <a:t>Noncello</a:t>
            </a:r>
            <a:r>
              <a:rPr lang="it-IT" sz="1600" b="0" i="0" dirty="0">
                <a:solidFill>
                  <a:srgbClr val="222222"/>
                </a:solidFill>
                <a:effectLst/>
                <a:latin typeface="+mj-lt"/>
              </a:rPr>
              <a:t>". Sono stati svolti 4 </a:t>
            </a:r>
            <a:r>
              <a:rPr lang="it-IT" sz="1600" dirty="0">
                <a:solidFill>
                  <a:srgbClr val="222222"/>
                </a:solidFill>
                <a:latin typeface="+mj-lt"/>
              </a:rPr>
              <a:t>interventi in presenza per classe, di </a:t>
            </a:r>
            <a:r>
              <a:rPr lang="it-IT" sz="1600" b="0" i="0" dirty="0">
                <a:solidFill>
                  <a:srgbClr val="222222"/>
                </a:solidFill>
                <a:effectLst/>
                <a:latin typeface="+mj-lt"/>
              </a:rPr>
              <a:t>2 ore ciascuno, </a:t>
            </a:r>
            <a:r>
              <a:rPr lang="it-IT" sz="1600" dirty="0">
                <a:solidFill>
                  <a:srgbClr val="000000"/>
                </a:solidFill>
                <a:latin typeface="+mj-lt"/>
              </a:rPr>
              <a:t>nei mesi di aprile e maggio</a:t>
            </a:r>
            <a:r>
              <a:rPr lang="it-IT" sz="1600" b="0" i="0" dirty="0">
                <a:solidFill>
                  <a:srgbClr val="222222"/>
                </a:solidFill>
                <a:effectLst/>
                <a:latin typeface="+mj-lt"/>
              </a:rPr>
              <a:t>. Sono stati coinvolti circa </a:t>
            </a:r>
            <a:r>
              <a:rPr lang="it-IT" sz="1600" b="1" i="0" dirty="0">
                <a:solidFill>
                  <a:srgbClr val="222222"/>
                </a:solidFill>
                <a:effectLst/>
                <a:latin typeface="+mj-lt"/>
              </a:rPr>
              <a:t>130 alunni </a:t>
            </a:r>
            <a:r>
              <a:rPr lang="it-IT" sz="1600" b="0" i="0" dirty="0">
                <a:solidFill>
                  <a:srgbClr val="222222"/>
                </a:solidFill>
                <a:effectLst/>
                <a:latin typeface="+mj-lt"/>
              </a:rPr>
              <a:t>di tutto l’istituto e, come sempre, ha riscosso molto interesse tra gli alunni, che hanno fatto molte domande. </a:t>
            </a:r>
            <a:r>
              <a:rPr lang="it-IT" sz="1600" dirty="0">
                <a:solidFill>
                  <a:srgbClr val="000000"/>
                </a:solidFill>
                <a:latin typeface="+mj-lt"/>
              </a:rPr>
              <a:t>Il gradimento quindi da parte degli alunni è stato molto soddisfacente, mentre le insegnanti hanno sottolineato che si dovrebbe lavorare di più sull’aspetto emozionale. </a:t>
            </a:r>
          </a:p>
        </p:txBody>
      </p:sp>
      <p:pic>
        <p:nvPicPr>
          <p:cNvPr id="6146" name="Picture 2" descr="Laboratorio affettività, sessualità e salute | Eventi | Istituzione  Biblioteche di Bologna | Iperbole">
            <a:extLst>
              <a:ext uri="{FF2B5EF4-FFF2-40B4-BE49-F238E27FC236}">
                <a16:creationId xmlns:a16="http://schemas.microsoft.com/office/drawing/2014/main" id="{C5F081DB-1792-4EB1-A740-819909DC6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283" y="1800132"/>
            <a:ext cx="3368243" cy="451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75483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7251" y="346388"/>
            <a:ext cx="9473894" cy="998420"/>
          </a:xfrm>
        </p:spPr>
        <p:txBody>
          <a:bodyPr rtlCol="0">
            <a:normAutofit fontScale="90000"/>
          </a:bodyPr>
          <a:lstStyle/>
          <a:p>
            <a:pPr rtl="0"/>
            <a:r>
              <a:rPr lang="it-IT" dirty="0"/>
              <a:t>PROGETTO PSICOMOTRICITA’ RELAZIONALE </a:t>
            </a:r>
            <a:br>
              <a:rPr lang="it-IT" dirty="0"/>
            </a:br>
            <a:r>
              <a:rPr lang="it-IT" dirty="0"/>
              <a:t>«IO, … TU, … NOI»</a:t>
            </a:r>
          </a:p>
        </p:txBody>
      </p:sp>
      <p:sp>
        <p:nvSpPr>
          <p:cNvPr id="3" name="Segnaposto contenuto 2"/>
          <p:cNvSpPr>
            <a:spLocks noGrp="1"/>
          </p:cNvSpPr>
          <p:nvPr>
            <p:ph idx="1"/>
          </p:nvPr>
        </p:nvSpPr>
        <p:spPr>
          <a:xfrm>
            <a:off x="5921915" y="1344808"/>
            <a:ext cx="5852834" cy="4785144"/>
          </a:xfrm>
        </p:spPr>
        <p:txBody>
          <a:bodyPr rtlCol="0">
            <a:noAutofit/>
          </a:bodyPr>
          <a:lstStyle/>
          <a:p>
            <a:pPr indent="0" algn="just">
              <a:lnSpc>
                <a:spcPct val="150000"/>
              </a:lnSpc>
              <a:spcBef>
                <a:spcPts val="0"/>
              </a:spcBef>
              <a:buNone/>
            </a:pPr>
            <a:r>
              <a:rPr lang="it-IT" sz="1600" b="0" i="0" u="none" strike="noStrike" dirty="0">
                <a:solidFill>
                  <a:srgbClr val="000000"/>
                </a:solidFill>
                <a:effectLst/>
                <a:latin typeface="+mj-lt"/>
              </a:rPr>
              <a:t>A questo progetto hanno partecipato tutte le </a:t>
            </a:r>
            <a:r>
              <a:rPr lang="it-IT" sz="1600" b="1" i="0" u="none" strike="noStrike" dirty="0">
                <a:solidFill>
                  <a:srgbClr val="000000"/>
                </a:solidFill>
                <a:effectLst/>
                <a:latin typeface="+mj-lt"/>
              </a:rPr>
              <a:t>classi prime Primaria</a:t>
            </a:r>
            <a:r>
              <a:rPr lang="it-IT" sz="1600" b="0" i="0" u="none" strike="noStrike" dirty="0">
                <a:solidFill>
                  <a:srgbClr val="000000"/>
                </a:solidFill>
                <a:effectLst/>
                <a:latin typeface="+mj-lt"/>
              </a:rPr>
              <a:t> dell’Istituto per un totale di 10 ore ciascuna da marzo a giugno 2021, per un totale di </a:t>
            </a:r>
            <a:r>
              <a:rPr lang="it-IT" sz="1600" b="1" i="0" u="none" strike="noStrike" dirty="0">
                <a:solidFill>
                  <a:srgbClr val="000000"/>
                </a:solidFill>
                <a:effectLst/>
                <a:latin typeface="+mj-lt"/>
              </a:rPr>
              <a:t>110 alunni</a:t>
            </a:r>
            <a:r>
              <a:rPr lang="it-IT" sz="1600" i="0" u="none" strike="noStrike" dirty="0">
                <a:solidFill>
                  <a:srgbClr val="000000"/>
                </a:solidFill>
                <a:latin typeface="+mj-lt"/>
              </a:rPr>
              <a:t>.</a:t>
            </a:r>
          </a:p>
          <a:p>
            <a:pPr indent="0" algn="just">
              <a:lnSpc>
                <a:spcPct val="150000"/>
              </a:lnSpc>
              <a:spcBef>
                <a:spcPts val="0"/>
              </a:spcBef>
              <a:buNone/>
            </a:pPr>
            <a:endParaRPr lang="it-IT" sz="1600" b="0" dirty="0">
              <a:effectLst/>
              <a:latin typeface="+mj-lt"/>
            </a:endParaRPr>
          </a:p>
          <a:p>
            <a:pPr indent="0" algn="just" rtl="0">
              <a:lnSpc>
                <a:spcPct val="150000"/>
              </a:lnSpc>
              <a:spcBef>
                <a:spcPts val="0"/>
              </a:spcBef>
              <a:spcAft>
                <a:spcPts val="0"/>
              </a:spcAft>
              <a:buNone/>
            </a:pPr>
            <a:r>
              <a:rPr lang="it-IT" sz="1600" b="0" i="0" u="none" strike="noStrike" dirty="0">
                <a:solidFill>
                  <a:srgbClr val="000000"/>
                </a:solidFill>
                <a:effectLst/>
                <a:latin typeface="+mj-lt"/>
              </a:rPr>
              <a:t>Causa emergenza Covid il progetto è stato rivisto nelle sue peculiarità e visto l’impossibilità di attuare una situazione dinamica, le classi hanno lavorato più sul sé in relazione con l’oggetto, concentrandosi sull’autocontrollo e la consapevolezza.</a:t>
            </a:r>
            <a:endParaRPr lang="it-IT" sz="1600" b="0" dirty="0">
              <a:effectLst/>
              <a:latin typeface="+mj-lt"/>
            </a:endParaRPr>
          </a:p>
          <a:p>
            <a:pPr indent="0" algn="just">
              <a:lnSpc>
                <a:spcPct val="150000"/>
              </a:lnSpc>
              <a:spcBef>
                <a:spcPts val="0"/>
              </a:spcBef>
              <a:buNone/>
            </a:pPr>
            <a:r>
              <a:rPr lang="it-IT" sz="1600" dirty="0">
                <a:solidFill>
                  <a:srgbClr val="000000"/>
                </a:solidFill>
                <a:latin typeface="+mj-lt"/>
              </a:rPr>
              <a:t>Gli alunni sono stati molto contenti e partecipativi. Auspichiamo ad un maggiore confronto con la psicomotricista.</a:t>
            </a:r>
            <a:br>
              <a:rPr lang="it-IT" sz="1600" dirty="0">
                <a:latin typeface="+mj-lt"/>
              </a:rPr>
            </a:br>
            <a:endParaRPr lang="it-IT" sz="1600" b="0" i="0" dirty="0">
              <a:solidFill>
                <a:srgbClr val="222222"/>
              </a:solidFill>
              <a:effectLst/>
              <a:latin typeface="+mj-lt"/>
              <a:cs typeface="Calibri" panose="020F0502020204030204" pitchFamily="34" charset="0"/>
            </a:endParaRPr>
          </a:p>
        </p:txBody>
      </p:sp>
      <p:pic>
        <p:nvPicPr>
          <p:cNvPr id="7170" name="Picture 2" descr="PSICOMOTRICITA' RELAZIONALE - Il PERCORSO PSICOMOTORIO">
            <a:extLst>
              <a:ext uri="{FF2B5EF4-FFF2-40B4-BE49-F238E27FC236}">
                <a16:creationId xmlns:a16="http://schemas.microsoft.com/office/drawing/2014/main" id="{BDF75A1F-7B13-4DDC-B8E0-7AA3DEA0F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05" y="2476593"/>
            <a:ext cx="5514975"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017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80970" y="526941"/>
            <a:ext cx="8260180" cy="634595"/>
          </a:xfrm>
        </p:spPr>
        <p:txBody>
          <a:bodyPr rtlCol="0">
            <a:normAutofit/>
          </a:bodyPr>
          <a:lstStyle/>
          <a:p>
            <a:pPr rtl="0"/>
            <a:r>
              <a:rPr lang="it-IT" dirty="0"/>
              <a:t>PROGETTO PSICOMOTRICITA’ INFANZIA</a:t>
            </a:r>
          </a:p>
        </p:txBody>
      </p:sp>
      <p:sp>
        <p:nvSpPr>
          <p:cNvPr id="3" name="Segnaposto contenuto 2"/>
          <p:cNvSpPr>
            <a:spLocks noGrp="1"/>
          </p:cNvSpPr>
          <p:nvPr>
            <p:ph idx="1"/>
          </p:nvPr>
        </p:nvSpPr>
        <p:spPr>
          <a:xfrm>
            <a:off x="5693476" y="2019510"/>
            <a:ext cx="5374171" cy="3891947"/>
          </a:xfrm>
        </p:spPr>
        <p:txBody>
          <a:bodyPr rtlCol="0">
            <a:noAutofit/>
          </a:bodyPr>
          <a:lstStyle/>
          <a:p>
            <a:pPr marL="0" indent="0" algn="just">
              <a:buNone/>
            </a:pPr>
            <a:r>
              <a:rPr lang="it-IT" sz="1800" dirty="0">
                <a:solidFill>
                  <a:schemeClr val="tx1">
                    <a:lumMod val="50000"/>
                  </a:schemeClr>
                </a:solidFill>
                <a:latin typeface="Cambria" panose="02040503050406030204" pitchFamily="18" charset="0"/>
                <a:ea typeface="Cambria" panose="02040503050406030204" pitchFamily="18" charset="0"/>
                <a:cs typeface="Calibri" panose="020F0502020204030204" pitchFamily="34" charset="0"/>
              </a:rPr>
              <a:t>Q</a:t>
            </a:r>
            <a:r>
              <a:rPr lang="it-IT" sz="1800" b="0" i="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rPr>
              <a:t>uest'anno, causa covid, è stato possibile proporre </a:t>
            </a:r>
            <a:r>
              <a:rPr lang="it-IT" sz="1800" dirty="0">
                <a:solidFill>
                  <a:schemeClr val="tx1">
                    <a:lumMod val="50000"/>
                  </a:schemeClr>
                </a:solidFill>
                <a:latin typeface="Cambria" panose="02040503050406030204" pitchFamily="18" charset="0"/>
                <a:ea typeface="Cambria" panose="02040503050406030204" pitchFamily="18" charset="0"/>
                <a:cs typeface="Calibri" panose="020F0502020204030204" pitchFamily="34" charset="0"/>
              </a:rPr>
              <a:t>le sedute </a:t>
            </a:r>
            <a:r>
              <a:rPr lang="it-IT" sz="1800" b="0" i="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rPr>
              <a:t>solo alle sezioni dei Medi (</a:t>
            </a:r>
            <a:r>
              <a:rPr lang="it-IT" sz="1800" b="1" i="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rPr>
              <a:t>60 bambini</a:t>
            </a:r>
            <a:r>
              <a:rPr lang="it-IT" sz="1800" b="0" i="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rPr>
              <a:t>). </a:t>
            </a:r>
          </a:p>
          <a:p>
            <a:pPr marL="0" indent="0" algn="just">
              <a:buNone/>
            </a:pPr>
            <a:r>
              <a:rPr lang="it-IT" sz="1800" b="0" i="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rPr>
              <a:t>Sicuramente l'occasione di narrare il proprio vissuto emotivo attraverso la via corporea è stato positivo e foriero di grandi possibilità per i bambini.</a:t>
            </a:r>
          </a:p>
          <a:p>
            <a:pPr marL="0" indent="0" algn="just">
              <a:buNone/>
            </a:pPr>
            <a:r>
              <a:rPr lang="it-IT" sz="180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rPr>
              <a:t>La possibilità di proporre le sedute per tutto l’anno scolastico è stata valutata molto positivamente dalle insegnanti psicomotriciste, che hanno potuto osservare il benessere che i bambini hanno tratto da questo spazio. L’evoluzione generalmente è stata facilitata e supportata dallo spazio/tempo psicomotorio. </a:t>
            </a:r>
            <a:endParaRPr lang="it-IT" sz="1800" b="0" i="0" dirty="0">
              <a:solidFill>
                <a:schemeClr val="tx1">
                  <a:lumMod val="50000"/>
                </a:schemeClr>
              </a:solidFill>
              <a:effectLst/>
              <a:latin typeface="Cambria" panose="02040503050406030204" pitchFamily="18" charset="0"/>
              <a:ea typeface="Cambria" panose="02040503050406030204" pitchFamily="18" charset="0"/>
              <a:cs typeface="Calibri" panose="020F0502020204030204" pitchFamily="34" charset="0"/>
            </a:endParaRPr>
          </a:p>
        </p:txBody>
      </p:sp>
      <p:pic>
        <p:nvPicPr>
          <p:cNvPr id="5" name="Immagine 4">
            <a:extLst>
              <a:ext uri="{FF2B5EF4-FFF2-40B4-BE49-F238E27FC236}">
                <a16:creationId xmlns:a16="http://schemas.microsoft.com/office/drawing/2014/main" id="{D0DAFB0F-A48B-4B7B-A9A4-35A96D23EA5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8051"/>
          <a:stretch/>
        </p:blipFill>
        <p:spPr>
          <a:xfrm>
            <a:off x="564022" y="1413009"/>
            <a:ext cx="2038818" cy="1684041"/>
          </a:xfrm>
          <a:prstGeom prst="rect">
            <a:avLst/>
          </a:prstGeom>
        </p:spPr>
      </p:pic>
      <p:pic>
        <p:nvPicPr>
          <p:cNvPr id="7" name="Immagine 6">
            <a:extLst>
              <a:ext uri="{FF2B5EF4-FFF2-40B4-BE49-F238E27FC236}">
                <a16:creationId xmlns:a16="http://schemas.microsoft.com/office/drawing/2014/main" id="{AF040FE8-E799-4F18-9A00-B6B4D264AB8A}"/>
              </a:ext>
            </a:extLst>
          </p:cNvPr>
          <p:cNvPicPr/>
          <p:nvPr/>
        </p:nvPicPr>
        <p:blipFill>
          <a:blip r:embed="rId4">
            <a:extLst>
              <a:ext uri="{28A0092B-C50C-407E-A947-70E740481C1C}">
                <a14:useLocalDpi xmlns:a14="http://schemas.microsoft.com/office/drawing/2010/main" val="0"/>
              </a:ext>
            </a:extLst>
          </a:blip>
          <a:stretch>
            <a:fillRect/>
          </a:stretch>
        </p:blipFill>
        <p:spPr>
          <a:xfrm>
            <a:off x="1380970" y="1475504"/>
            <a:ext cx="288031" cy="279893"/>
          </a:xfrm>
          <a:prstGeom prst="rect">
            <a:avLst/>
          </a:prstGeom>
        </p:spPr>
      </p:pic>
      <p:pic>
        <p:nvPicPr>
          <p:cNvPr id="8" name="Immagine 7">
            <a:extLst>
              <a:ext uri="{FF2B5EF4-FFF2-40B4-BE49-F238E27FC236}">
                <a16:creationId xmlns:a16="http://schemas.microsoft.com/office/drawing/2014/main" id="{C50B4F2E-CE1A-4993-848E-FBBECF2D29D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69001" y="1482163"/>
            <a:ext cx="234765" cy="266577"/>
          </a:xfrm>
          <a:prstGeom prst="rect">
            <a:avLst/>
          </a:prstGeom>
        </p:spPr>
      </p:pic>
      <p:pic>
        <p:nvPicPr>
          <p:cNvPr id="9" name="Immagine 8">
            <a:extLst>
              <a:ext uri="{FF2B5EF4-FFF2-40B4-BE49-F238E27FC236}">
                <a16:creationId xmlns:a16="http://schemas.microsoft.com/office/drawing/2014/main" id="{30543F5E-8F62-4704-92EA-CA4FBCD4566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935" t="7379" r="20083" b="21521"/>
          <a:stretch/>
        </p:blipFill>
        <p:spPr>
          <a:xfrm>
            <a:off x="3364856" y="1264908"/>
            <a:ext cx="1518764" cy="3000652"/>
          </a:xfrm>
          <a:prstGeom prst="rect">
            <a:avLst/>
          </a:prstGeom>
        </p:spPr>
      </p:pic>
      <p:pic>
        <p:nvPicPr>
          <p:cNvPr id="10" name="Immagine 9">
            <a:extLst>
              <a:ext uri="{FF2B5EF4-FFF2-40B4-BE49-F238E27FC236}">
                <a16:creationId xmlns:a16="http://schemas.microsoft.com/office/drawing/2014/main" id="{E7F6EE8D-F5A6-43C9-A49F-21F9605794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5955" r="15768" b="19224"/>
          <a:stretch/>
        </p:blipFill>
        <p:spPr>
          <a:xfrm>
            <a:off x="516182" y="3617492"/>
            <a:ext cx="2038818" cy="2414727"/>
          </a:xfrm>
          <a:prstGeom prst="rect">
            <a:avLst/>
          </a:prstGeom>
        </p:spPr>
      </p:pic>
      <p:pic>
        <p:nvPicPr>
          <p:cNvPr id="12" name="Immagine 11">
            <a:extLst>
              <a:ext uri="{FF2B5EF4-FFF2-40B4-BE49-F238E27FC236}">
                <a16:creationId xmlns:a16="http://schemas.microsoft.com/office/drawing/2014/main" id="{0CD621D8-154C-414B-B39D-E47552AA8D9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77692" y="4132271"/>
            <a:ext cx="234765" cy="266577"/>
          </a:xfrm>
          <a:prstGeom prst="rect">
            <a:avLst/>
          </a:prstGeom>
        </p:spPr>
      </p:pic>
      <p:pic>
        <p:nvPicPr>
          <p:cNvPr id="13" name="Immagine 12">
            <a:extLst>
              <a:ext uri="{FF2B5EF4-FFF2-40B4-BE49-F238E27FC236}">
                <a16:creationId xmlns:a16="http://schemas.microsoft.com/office/drawing/2014/main" id="{14E36E07-0AD0-462F-8594-B75D2FFC6A9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4961"/>
          <a:stretch/>
        </p:blipFill>
        <p:spPr>
          <a:xfrm>
            <a:off x="2998971" y="4530689"/>
            <a:ext cx="2237358" cy="2238533"/>
          </a:xfrm>
          <a:prstGeom prst="rect">
            <a:avLst/>
          </a:prstGeom>
        </p:spPr>
      </p:pic>
      <p:pic>
        <p:nvPicPr>
          <p:cNvPr id="11" name="Immagine 10">
            <a:extLst>
              <a:ext uri="{FF2B5EF4-FFF2-40B4-BE49-F238E27FC236}">
                <a16:creationId xmlns:a16="http://schemas.microsoft.com/office/drawing/2014/main" id="{5FE2C4A5-0C41-46F9-B39F-3C4844F5D91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033489" y="4811501"/>
            <a:ext cx="210038" cy="133361"/>
          </a:xfrm>
          <a:prstGeom prst="rect">
            <a:avLst/>
          </a:prstGeom>
        </p:spPr>
      </p:pic>
      <p:pic>
        <p:nvPicPr>
          <p:cNvPr id="14" name="Immagine 13">
            <a:extLst>
              <a:ext uri="{FF2B5EF4-FFF2-40B4-BE49-F238E27FC236}">
                <a16:creationId xmlns:a16="http://schemas.microsoft.com/office/drawing/2014/main" id="{F9F34484-72D8-4975-BBD8-A04EDC8E0B4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033489" y="5076630"/>
            <a:ext cx="210038" cy="133361"/>
          </a:xfrm>
          <a:prstGeom prst="rect">
            <a:avLst/>
          </a:prstGeom>
        </p:spPr>
      </p:pic>
    </p:spTree>
    <p:extLst>
      <p:ext uri="{BB962C8B-B14F-4D97-AF65-F5344CB8AC3E}">
        <p14:creationId xmlns:p14="http://schemas.microsoft.com/office/powerpoint/2010/main" val="3706241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Fiori di ciliegio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3354_TF03031002_TF03031002.potx" id="{7482D55B-C221-47AB-9C4F-D09FDBA6EB6D}" vid="{DDCD7472-F902-4587-9D05-A469537A187B}"/>
    </a:ext>
  </a:extLst>
</a:theme>
</file>

<file path=ppt/theme/theme2.xml><?xml version="1.0" encoding="utf-8"?>
<a:theme xmlns:a="http://schemas.openxmlformats.org/drawingml/2006/main" name="Tema di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a tema naturale, fiori di ciliegio (widescreen)</Template>
  <TotalTime>347</TotalTime>
  <Words>2014</Words>
  <Application>Microsoft Office PowerPoint</Application>
  <PresentationFormat>Widescreen</PresentationFormat>
  <Paragraphs>81</Paragraphs>
  <Slides>16</Slides>
  <Notes>16</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16</vt:i4>
      </vt:variant>
    </vt:vector>
  </HeadingPairs>
  <TitlesOfParts>
    <vt:vector size="19" baseType="lpstr">
      <vt:lpstr>Arial</vt:lpstr>
      <vt:lpstr>Cambria</vt:lpstr>
      <vt:lpstr>Fiori di ciliegio 16x9</vt:lpstr>
      <vt:lpstr>COMMISSIONE BEN - ORIENTARSI  FUNZIONE STRUMENTALE: PATRIZIA MISSANA</vt:lpstr>
      <vt:lpstr>SCINTILLE DI MOVIMENTO</vt:lpstr>
      <vt:lpstr>STAR BENE IN CLASSE</vt:lpstr>
      <vt:lpstr>ORIENTAMENTO IN USCITA</vt:lpstr>
      <vt:lpstr>CONTINUITA’</vt:lpstr>
      <vt:lpstr>PROGETTO EMOZIONANDO – BOTTEGA DELLE EMOZIONI</vt:lpstr>
      <vt:lpstr>«EDUCAZIONE ALL’AFFETTIVITA’ E ALLA SESSUALITA’»</vt:lpstr>
      <vt:lpstr>PROGETTO PSICOMOTRICITA’ RELAZIONALE  «IO, … TU, … NOI»</vt:lpstr>
      <vt:lpstr>PROGETTO PSICOMOTRICITA’ INFANZIA</vt:lpstr>
      <vt:lpstr>PROGETTO RMT</vt:lpstr>
      <vt:lpstr> PROGETTO «ORTI E GIARDINI DI PACE»</vt:lpstr>
      <vt:lpstr>SPERIMENTAZIONE DIDATTICA: LA DANZA DEL CONOSCERE.</vt:lpstr>
      <vt:lpstr>SPERIMENTAZIONE DIDATTICA: YOGA EDUCATIVO</vt:lpstr>
      <vt:lpstr>PROGETTO GO TOGETHER</vt:lpstr>
      <vt:lpstr>PERCORSI FORMATIVI PER INSEGNANTI IN AMBITO BENESSERE DOCENTI - ALUNNI</vt:lpstr>
      <vt:lpstr>PER CONCLUDERE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COMMISSIONE BEN ORIENTARSI</dc:title>
  <dc:creator>chiara gobbato</dc:creator>
  <cp:lastModifiedBy>chiara gobbato</cp:lastModifiedBy>
  <cp:revision>34</cp:revision>
  <dcterms:created xsi:type="dcterms:W3CDTF">2021-05-27T17:11:14Z</dcterms:created>
  <dcterms:modified xsi:type="dcterms:W3CDTF">2021-06-17T15:40:58Z</dcterms:modified>
</cp:coreProperties>
</file>