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66FF33"/>
    <a:srgbClr val="CCFF33"/>
    <a:srgbClr val="CC99FF"/>
    <a:srgbClr val="FFCCFF"/>
    <a:srgbClr val="FF33CC"/>
    <a:srgbClr val="CCCC00"/>
    <a:srgbClr val="00CC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0" autoAdjust="0"/>
  </p:normalViewPr>
  <p:slideViewPr>
    <p:cSldViewPr>
      <p:cViewPr varScale="1">
        <p:scale>
          <a:sx n="91" d="100"/>
          <a:sy n="91" d="100"/>
        </p:scale>
        <p:origin x="-113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24196F8-C770-423D-A69C-027940BAB23C}" type="datetimeFigureOut">
              <a:rPr lang="it-IT" smtClean="0"/>
              <a:t>10/03/2020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8F3BA02-4B47-46B2-8C54-FFF7551047E7}" type="slidenum">
              <a:rPr lang="it-IT" smtClean="0"/>
              <a:t>‹N›</a:t>
            </a:fld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gif"/><Relationship Id="rId1" Type="http://schemas.microsoft.com/office/2007/relationships/media" Target="../media/media5.gi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gif"/><Relationship Id="rId1" Type="http://schemas.microsoft.com/office/2007/relationships/media" Target="../media/media7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5400" b="1" dirty="0" smtClean="0">
                <a:solidFill>
                  <a:srgbClr val="FF0000"/>
                </a:solidFill>
              </a:rPr>
              <a:t>Canzoncine simpatiche</a:t>
            </a:r>
            <a:endParaRPr lang="it-IT" sz="5400" b="1" dirty="0">
              <a:solidFill>
                <a:srgbClr val="FF00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sz="quarter" idx="13"/>
          </p:nvPr>
        </p:nvSpPr>
        <p:spPr>
          <a:xfrm>
            <a:off x="6220819" y="6021288"/>
            <a:ext cx="2447126" cy="537240"/>
          </a:xfrm>
        </p:spPr>
        <p:txBody>
          <a:bodyPr>
            <a:normAutofit/>
          </a:bodyPr>
          <a:lstStyle/>
          <a:p>
            <a:pPr algn="r"/>
            <a:r>
              <a:rPr lang="it-IT" b="1" dirty="0" smtClean="0">
                <a:solidFill>
                  <a:srgbClr val="FF0000"/>
                </a:solidFill>
              </a:rPr>
              <a:t>Maestra Silvia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4" name="NOTE MUSICALI.gif">
            <a:hlinkClick r:id="" action="ppaction://media"/>
          </p:cNvPr>
          <p:cNvPicPr>
            <a:picLocks noGrp="1" noChangeAspect="1"/>
          </p:cNvPicPr>
          <p:nvPr>
            <p:ph sz="quarter" idx="14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2420888"/>
            <a:ext cx="2736304" cy="3129398"/>
          </a:xfrm>
        </p:spPr>
      </p:pic>
      <p:pic>
        <p:nvPicPr>
          <p:cNvPr id="17" name="NOTE MUSICALI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0112" y="1844824"/>
            <a:ext cx="2707403" cy="30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3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76655" y="4437112"/>
            <a:ext cx="2095145" cy="1689368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645152" y="4581128"/>
            <a:ext cx="1295000" cy="1545352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75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. SALUTO-MUSICALE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2288" y="4156075"/>
            <a:ext cx="487362" cy="487363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Saluto della maestra Silvia </a:t>
            </a:r>
            <a:b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it-IT" b="1" dirty="0" smtClean="0">
                <a:solidFill>
                  <a:srgbClr val="FF0000"/>
                </a:solidFill>
                <a:latin typeface="Comic Sans MS" pitchFamily="66" charset="0"/>
              </a:rPr>
              <a:t>ai bambini</a:t>
            </a:r>
            <a:endParaRPr lang="it-IT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30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LEFANTE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98812" y="1698688"/>
            <a:ext cx="3533427" cy="4427476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CIAO  BAMBINI  E BAMBINE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64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 L'ELEFANTE CON LE GHETTE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2288" y="4156075"/>
            <a:ext cx="487362" cy="487363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L’ELEFANTE CON LE GHETTE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953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7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RPENTE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5736" y="2708920"/>
            <a:ext cx="4672012" cy="3451225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66FF33"/>
                </a:solidFill>
              </a:rPr>
              <a:t>CIAO BAMBINI E BAMBINE</a:t>
            </a:r>
            <a:endParaRPr lang="it-IT" b="1" dirty="0">
              <a:solidFill>
                <a:srgbClr val="66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.-LA-DANZA-DEL-SERPENTE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2288" y="4156075"/>
            <a:ext cx="487362" cy="487363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LA DANZA DEL SERPENTE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4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1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MILE.gif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43808" y="2636912"/>
            <a:ext cx="3451225" cy="3451225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252728"/>
          </a:xfrm>
        </p:spPr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CIAO BAMBINI E BAMBINE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. SE SEI FELICE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32288" y="4156075"/>
            <a:ext cx="487362" cy="487363"/>
          </a:xfrm>
        </p:spPr>
      </p:pic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FF00"/>
                </a:solidFill>
              </a:rPr>
              <a:t>SE SEI FELICE</a:t>
            </a:r>
            <a:endParaRPr lang="it-IT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9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egnaposto testo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827584" y="4581128"/>
            <a:ext cx="1800200" cy="1473027"/>
          </a:xfrm>
        </p:spPr>
        <p:txBody>
          <a:bodyPr/>
          <a:lstStyle/>
          <a:p>
            <a:endParaRPr lang="it-IT"/>
          </a:p>
        </p:txBody>
      </p:sp>
      <p:sp>
        <p:nvSpPr>
          <p:cNvPr id="14" name="Segnaposto testo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5" name="Segnaposto contenuto 14"/>
          <p:cNvSpPr>
            <a:spLocks noGrp="1"/>
          </p:cNvSpPr>
          <p:nvPr>
            <p:ph sz="quarter" idx="4"/>
          </p:nvPr>
        </p:nvSpPr>
        <p:spPr>
          <a:xfrm>
            <a:off x="3059832" y="4725144"/>
            <a:ext cx="1727175" cy="1473027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17" name="Segnaposto contenuto 14"/>
          <p:cNvSpPr txBox="1">
            <a:spLocks/>
          </p:cNvSpPr>
          <p:nvPr/>
        </p:nvSpPr>
        <p:spPr>
          <a:xfrm>
            <a:off x="5660504" y="4805536"/>
            <a:ext cx="1727175" cy="147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8" name="Segnaposto contenuto 14"/>
          <p:cNvSpPr txBox="1">
            <a:spLocks/>
          </p:cNvSpPr>
          <p:nvPr/>
        </p:nvSpPr>
        <p:spPr>
          <a:xfrm>
            <a:off x="3212232" y="4877544"/>
            <a:ext cx="1727175" cy="147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19" name="Segnaposto contenuto 14"/>
          <p:cNvSpPr txBox="1">
            <a:spLocks/>
          </p:cNvSpPr>
          <p:nvPr/>
        </p:nvSpPr>
        <p:spPr>
          <a:xfrm>
            <a:off x="5660503" y="4805536"/>
            <a:ext cx="1727175" cy="1473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720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</TotalTime>
  <Words>31</Words>
  <Application>Microsoft Office PowerPoint</Application>
  <PresentationFormat>Presentazione su schermo (4:3)</PresentationFormat>
  <Paragraphs>9</Paragraphs>
  <Slides>10</Slides>
  <Notes>0</Notes>
  <HiddenSlides>0</HiddenSlides>
  <MMClips>9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Onde</vt:lpstr>
      <vt:lpstr>Canzoncine simpatiche</vt:lpstr>
      <vt:lpstr>Saluto della maestra Silvia  ai bambini</vt:lpstr>
      <vt:lpstr>CIAO  BAMBINI  E BAMBINE</vt:lpstr>
      <vt:lpstr>L’ELEFANTE CON LE GHETTE</vt:lpstr>
      <vt:lpstr>CIAO BAMBINI E BAMBINE</vt:lpstr>
      <vt:lpstr>LA DANZA DEL SERPENTE</vt:lpstr>
      <vt:lpstr>CIAO BAMBINI E BAMBINE</vt:lpstr>
      <vt:lpstr>SE SEI FELICE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silvia lenarduzzi</dc:creator>
  <cp:lastModifiedBy>silvia lenarduzzi</cp:lastModifiedBy>
  <cp:revision>7</cp:revision>
  <dcterms:created xsi:type="dcterms:W3CDTF">2020-03-09T18:13:55Z</dcterms:created>
  <dcterms:modified xsi:type="dcterms:W3CDTF">2020-03-10T09:58:13Z</dcterms:modified>
</cp:coreProperties>
</file>