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b70acc50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b70acc50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b70acc5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b70acc5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b70acc50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b70acc50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6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jpg"/><Relationship Id="rId10" Type="http://schemas.openxmlformats.org/officeDocument/2006/relationships/image" Target="../media/image7.jpg"/><Relationship Id="rId13" Type="http://schemas.openxmlformats.org/officeDocument/2006/relationships/image" Target="../media/image11.jpg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9" Type="http://schemas.openxmlformats.org/officeDocument/2006/relationships/image" Target="../media/image15.jpg"/><Relationship Id="rId15" Type="http://schemas.openxmlformats.org/officeDocument/2006/relationships/image" Target="../media/image6.jpg"/><Relationship Id="rId1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9.jpg"/><Relationship Id="rId7" Type="http://schemas.openxmlformats.org/officeDocument/2006/relationships/image" Target="../media/image8.jpg"/><Relationship Id="rId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 flipH="1">
            <a:off x="3344050" y="2041275"/>
            <a:ext cx="633900" cy="15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6844" l="14726" r="13050" t="3453"/>
          <a:stretch/>
        </p:blipFill>
        <p:spPr>
          <a:xfrm>
            <a:off x="67150" y="90750"/>
            <a:ext cx="4998237" cy="49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065375" y="90750"/>
            <a:ext cx="3986100" cy="49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000">
                <a:solidFill>
                  <a:schemeClr val="dk1"/>
                </a:solidFill>
              </a:rPr>
              <a:t>Dal 2016,                              anno in cui è stata lanciata l’iniziativa,                                   i genitori e gli alunni della Scuola Primaria                 “Silvio Pellico” di Casut               hanno contribuito                                       ad aumentare il patrimonio </a:t>
            </a:r>
            <a:r>
              <a:rPr b="1" lang="it" sz="2000">
                <a:solidFill>
                  <a:schemeClr val="dk1"/>
                </a:solidFill>
              </a:rPr>
              <a:t>librari</a:t>
            </a:r>
            <a:r>
              <a:rPr b="1" lang="it" sz="2000">
                <a:solidFill>
                  <a:schemeClr val="dk1"/>
                </a:solidFill>
              </a:rPr>
              <a:t>o della nostra biblioteca.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000">
                <a:solidFill>
                  <a:schemeClr val="dk1"/>
                </a:solidFill>
              </a:rPr>
              <a:t>Q</a:t>
            </a:r>
            <a:r>
              <a:rPr b="1" lang="it" sz="2000">
                <a:solidFill>
                  <a:schemeClr val="dk1"/>
                </a:solidFill>
              </a:rPr>
              <a:t>uest’anno scolastico sono stati donati</a:t>
            </a:r>
            <a:r>
              <a:rPr b="1" lang="it" sz="2000">
                <a:solidFill>
                  <a:schemeClr val="dk1"/>
                </a:solidFill>
              </a:rPr>
              <a:t> 35 libri,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000">
                <a:solidFill>
                  <a:schemeClr val="dk1"/>
                </a:solidFill>
              </a:rPr>
              <a:t>di cui 10 in iglese.                               GRAZIE !!!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475" y="1893550"/>
            <a:ext cx="5636076" cy="31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5" y="120948"/>
            <a:ext cx="5841823" cy="222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01" y="3431250"/>
            <a:ext cx="2272148" cy="15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264" y="3373176"/>
            <a:ext cx="2839091" cy="16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748599"/>
            <a:ext cx="2922650" cy="142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6875" y="1919900"/>
            <a:ext cx="2472223" cy="13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5389" y="3169976"/>
            <a:ext cx="2839076" cy="173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6275" y="1997862"/>
            <a:ext cx="2677309" cy="16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9">
            <a:alphaModFix/>
          </a:blip>
          <a:srcRect b="25352" l="0" r="0" t="17560"/>
          <a:stretch/>
        </p:blipFill>
        <p:spPr>
          <a:xfrm>
            <a:off x="1902975" y="3035987"/>
            <a:ext cx="3435059" cy="118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19625" y="1176238"/>
            <a:ext cx="2051922" cy="118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8612" y="112100"/>
            <a:ext cx="2115413" cy="151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58665" y="169325"/>
            <a:ext cx="1430325" cy="11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57475" y="744575"/>
            <a:ext cx="2446568" cy="16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14">
            <a:alphaModFix/>
          </a:blip>
          <a:srcRect b="11084" l="0" r="30848" t="44200"/>
          <a:stretch/>
        </p:blipFill>
        <p:spPr>
          <a:xfrm>
            <a:off x="6164500" y="284438"/>
            <a:ext cx="2839076" cy="95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73630" y="112100"/>
            <a:ext cx="2358723" cy="13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