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d4d0c9f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d4d0c9f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32525" y="562500"/>
            <a:ext cx="4566600" cy="3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/>
              <a:t>“</a:t>
            </a:r>
            <a:r>
              <a:rPr b="1" lang="it" sz="3020"/>
              <a:t>Leggiamo a scuola!”</a:t>
            </a:r>
            <a:endParaRPr b="1"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30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020"/>
              <a:t>La grande campagna di sensibilizzazione alla lettura del Manifesto Leggiamo!                           di LeggiAMO 0-18 FVG</a:t>
            </a:r>
            <a:endParaRPr sz="51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42250" y="246900"/>
            <a:ext cx="45666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25" y="82300"/>
            <a:ext cx="3726375" cy="491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302132"/>
            <a:ext cx="4402800" cy="15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875" y="166051"/>
            <a:ext cx="1494575" cy="232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7746" r="11732" t="0"/>
          <a:stretch/>
        </p:blipFill>
        <p:spPr>
          <a:xfrm rot="-1">
            <a:off x="5940123" y="226474"/>
            <a:ext cx="2989379" cy="482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4617" l="4358" r="5600" t="1723"/>
          <a:stretch/>
        </p:blipFill>
        <p:spPr>
          <a:xfrm>
            <a:off x="198525" y="166050"/>
            <a:ext cx="3173125" cy="461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969" y="2489600"/>
            <a:ext cx="1480222" cy="21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7713" y="226471"/>
            <a:ext cx="1494575" cy="188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5950" y="2997263"/>
            <a:ext cx="1992100" cy="19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0698" y="1255865"/>
            <a:ext cx="2084844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