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custDataLst>
    <p:tags r:id="rId11"/>
  </p:custDataLst>
  <p:defaultTextStyle>
    <a:defPPr lvl="0">
      <a:defRPr lang="it-IT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tags" Target="tags/tag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24/02/2022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5124" name="Shape 5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Google Shape;5125;p1"/>
          <p:cNvSpPr txBox="1"/>
          <p:nvPr>
            <p:ph type="ctrTitle"/>
          </p:nvPr>
        </p:nvSpPr>
        <p:spPr>
          <a:xfrm>
            <a:off x="0" y="0"/>
            <a:ext cx="9144000" cy="5301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st="50800">
              <a:srgbClr val="000000">
                <a:alpha val="42750"/>
              </a:srgbClr>
            </a:outerShdw>
          </a:effectLst>
        </p:spPr>
        <p:txBody>
          <a:bodyPr anchorCtr="0" anchor="ctr" bIns="45700" lIns="91425" spcFirstLastPara="1" rIns="91425" wrap="square" tIns="46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ida Sans"/>
              <a:buNone/>
            </a:pPr>
            <a:r>
              <a:rPr lang="it-IT" sz="4000">
                <a:solidFill>
                  <a:schemeClr val="dk1"/>
                </a:solidFill>
              </a:rPr>
              <a:t>LA COSTITUZIONE CHE CONOSCO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5126" name="Google Shape;5126;p1"/>
          <p:cNvSpPr txBox="1"/>
          <p:nvPr/>
        </p:nvSpPr>
        <p:spPr>
          <a:xfrm flipH="1">
            <a:off x="4830073" y="5914825"/>
            <a:ext cx="389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latin typeface="Lucida Sans"/>
                <a:ea typeface="Lucida Sans"/>
                <a:cs typeface="Lucida Sans"/>
                <a:sym typeface="Lucida Sans"/>
              </a:rPr>
              <a:t>Maria Antonietta Urcioli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latin typeface="Lucida Sans"/>
                <a:ea typeface="Lucida Sans"/>
                <a:cs typeface="Lucida Sans"/>
                <a:sym typeface="Lucida Sans"/>
              </a:rPr>
              <a:t>Carla Viva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 descr="C:\Users\Cte_Kilo_Roma\Desktop\IMG-20220224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476672"/>
            <a:ext cx="846043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Cte_Kilo_Roma\Desktop\IMG-20220224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49725" y="-833437"/>
            <a:ext cx="5788570" cy="820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Cte_Kilo_Roma\Desktop\IMG-20220224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64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Cte_Kilo_Roma\Desktop\IMG-20220224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3"/>
            <a:ext cx="838842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Cte_Kilo_Roma\Desktop\IMG-20220224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74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.xml" val="2244472707"/>
  <p:tag name="ppt/slides/slide6.xml" val="1938737289"/>
  <p:tag name="ppt/slides/slide4.xml" val="647354095"/>
  <p:tag name="ppt/slides/slide2.xml" val="14739573"/>
  <p:tag name="ppt/slides/slide5.xml" val="1001938070"/>
  <p:tag name="ppt/slides/slide3.xml" val="507336110"/>
  <p:tag name="ppt/slideLayouts/slideLayout10.xml" val="1697146968"/>
  <p:tag name="ppt/slideLayouts/slideLayout3.xml" val="1750446497"/>
  <p:tag name="ppt/slideLayouts/slideLayout2.xml" val="3029826688"/>
  <p:tag name="ppt/slideLayouts/slideLayout1.xml" val="2585830834"/>
  <p:tag name="ppt/slideMasters/slideMaster1.xml" val="3287646547"/>
  <p:tag name="ppt/slideLayouts/slideLayout11.xml" val="3293808550"/>
  <p:tag name="ppt/slideLayouts/slideLayout4.xml" val="3395022448"/>
  <p:tag name="ppt/slideLayouts/slideLayout6.xml" val="1993057417"/>
  <p:tag name="ppt/slideLayouts/slideLayout9.xml" val="2684503814"/>
  <p:tag name="ppt/slideLayouts/slideLayout8.xml" val="2196632792"/>
  <p:tag name="ppt/slideLayouts/slideLayout7.xml" val="2402692033"/>
  <p:tag name="ppt/slideLayouts/slideLayout5.xml" val="3623364760"/>
  <p:tag name="ppt/theme/theme1.xml" val="1552558468"/>
  <p:tag name="ppt/media/image1.jpeg" val="3114202309"/>
  <p:tag name="ppt/media/image2.jpeg" val="2549000965"/>
  <p:tag name="ppt/media/image3.jpeg" val="1205077051"/>
  <p:tag name="ppt/media/image4.jpeg" val="2096671680"/>
  <p:tag name="ppt/media/image5.jpeg" val="2576677774"/>
  <p:tag name="ppt/media/image6.jpeg" val="320331600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