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F2D7-0F46-45DC-A9CB-E04CDDBB917D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99-0213-416F-86E0-A75132863127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58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F2D7-0F46-45DC-A9CB-E04CDDBB917D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99-0213-416F-86E0-A75132863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73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F2D7-0F46-45DC-A9CB-E04CDDBB917D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99-0213-416F-86E0-A75132863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517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F2D7-0F46-45DC-A9CB-E04CDDBB917D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99-0213-416F-86E0-A75132863127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423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F2D7-0F46-45DC-A9CB-E04CDDBB917D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99-0213-416F-86E0-A75132863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841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F2D7-0F46-45DC-A9CB-E04CDDBB917D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99-0213-416F-86E0-A7513286312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0584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F2D7-0F46-45DC-A9CB-E04CDDBB917D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99-0213-416F-86E0-A75132863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460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F2D7-0F46-45DC-A9CB-E04CDDBB917D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99-0213-416F-86E0-A75132863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621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F2D7-0F46-45DC-A9CB-E04CDDBB917D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99-0213-416F-86E0-A75132863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6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F2D7-0F46-45DC-A9CB-E04CDDBB917D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99-0213-416F-86E0-A75132863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74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F2D7-0F46-45DC-A9CB-E04CDDBB917D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99-0213-416F-86E0-A75132863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31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F2D7-0F46-45DC-A9CB-E04CDDBB917D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99-0213-416F-86E0-A75132863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02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F2D7-0F46-45DC-A9CB-E04CDDBB917D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99-0213-416F-86E0-A75132863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63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F2D7-0F46-45DC-A9CB-E04CDDBB917D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99-0213-416F-86E0-A75132863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72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F2D7-0F46-45DC-A9CB-E04CDDBB917D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99-0213-416F-86E0-A75132863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945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F2D7-0F46-45DC-A9CB-E04CDDBB917D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99-0213-416F-86E0-A75132863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03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F2D7-0F46-45DC-A9CB-E04CDDBB917D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99-0213-416F-86E0-A75132863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53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A7FF2D7-0F46-45DC-A9CB-E04CDDBB917D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48AAA99-0213-416F-86E0-A751328631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308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16865" y="386827"/>
            <a:ext cx="6761746" cy="1209061"/>
          </a:xfrm>
        </p:spPr>
        <p:txBody>
          <a:bodyPr>
            <a:normAutofit fontScale="90000"/>
          </a:bodyPr>
          <a:lstStyle/>
          <a:p>
            <a:pPr algn="just"/>
            <a:r>
              <a:rPr lang="it-IT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psicomotricità  	relazionale io...tu…noi</a:t>
            </a:r>
            <a:br>
              <a:rPr lang="it-I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it-IT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a.s.</a:t>
            </a:r>
            <a:r>
              <a:rPr lang="it-I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‘18/’19 classi 1^ a – 1^ b 						«plesso G. </a:t>
            </a:r>
            <a:r>
              <a:rPr lang="it-IT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oberdan</a:t>
            </a:r>
            <a:r>
              <a:rPr lang="it-I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39" y="2635250"/>
            <a:ext cx="5946423" cy="3344863"/>
          </a:xfrm>
        </p:spPr>
      </p:pic>
    </p:spTree>
    <p:extLst>
      <p:ext uri="{BB962C8B-B14F-4D97-AF65-F5344CB8AC3E}">
        <p14:creationId xmlns:p14="http://schemas.microsoft.com/office/powerpoint/2010/main" val="20359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1" y="4824663"/>
            <a:ext cx="10384841" cy="1540042"/>
          </a:xfrm>
        </p:spPr>
        <p:txBody>
          <a:bodyPr>
            <a:normAutofit fontScale="90000"/>
          </a:bodyPr>
          <a:lstStyle/>
          <a:p>
            <a:r>
              <a:rPr lang="it-IT" dirty="0"/>
              <a:t>Il </a:t>
            </a:r>
            <a:r>
              <a:rPr lang="it-IT" dirty="0" smtClean="0"/>
              <a:t>bambino attraverso </a:t>
            </a:r>
            <a:r>
              <a:rPr lang="it-IT" dirty="0"/>
              <a:t>il movimento e il gioco scopre il proprio corpo ed il mondo che lo </a:t>
            </a:r>
            <a:r>
              <a:rPr lang="it-IT" dirty="0" smtClean="0"/>
              <a:t>circonda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148" y="601577"/>
            <a:ext cx="2622132" cy="3272589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6388">
            <a:off x="1082159" y="430503"/>
            <a:ext cx="2522117" cy="3614738"/>
          </a:xfrm>
          <a:prstGeom prst="rect">
            <a:avLst/>
          </a:prstGeom>
        </p:spPr>
      </p:pic>
      <p:pic>
        <p:nvPicPr>
          <p:cNvPr id="1030" name="Picture 6" descr="Risultati immagini per corpo bambini e mondo da color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27220"/>
            <a:ext cx="2380463" cy="235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7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97142" y="648283"/>
            <a:ext cx="3657600" cy="445168"/>
          </a:xfrm>
        </p:spPr>
        <p:txBody>
          <a:bodyPr>
            <a:noAutofit/>
          </a:bodyPr>
          <a:lstStyle/>
          <a:p>
            <a:pPr algn="ctr"/>
            <a:r>
              <a:rPr lang="it-IT" sz="5400" dirty="0" smtClean="0"/>
              <a:t>INSIEME</a:t>
            </a:r>
            <a:endParaRPr lang="it-IT" sz="54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205327" y="4211053"/>
            <a:ext cx="3657600" cy="2221442"/>
          </a:xfrm>
        </p:spPr>
        <p:txBody>
          <a:bodyPr>
            <a:noAutofit/>
          </a:bodyPr>
          <a:lstStyle/>
          <a:p>
            <a:r>
              <a:rPr lang="it-I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SVILUPPO DELLA SOCIALIZZAZIONE E DELLA COLLABORAZIONE</a:t>
            </a:r>
            <a:endParaRPr lang="it-I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1688">
            <a:off x="1395663" y="685800"/>
            <a:ext cx="3753393" cy="5308600"/>
          </a:xfrm>
        </p:spPr>
      </p:pic>
      <p:pic>
        <p:nvPicPr>
          <p:cNvPr id="2054" name="Picture 6" descr="Risultati immagini per bambino che corre da color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294" y="1342578"/>
            <a:ext cx="2293297" cy="237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684211" y="4487332"/>
            <a:ext cx="9181683" cy="1507067"/>
          </a:xfrm>
        </p:spPr>
        <p:txBody>
          <a:bodyPr/>
          <a:lstStyle/>
          <a:p>
            <a:r>
              <a:rPr lang="it-IT" dirty="0" smtClean="0"/>
              <a:t>Sperimentare attraverso il gioco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342">
            <a:off x="704691" y="672009"/>
            <a:ext cx="2183111" cy="3882776"/>
          </a:xfrm>
        </p:spPr>
      </p:pic>
      <p:pic>
        <p:nvPicPr>
          <p:cNvPr id="15" name="Segnaposto contenuto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687">
            <a:off x="4523875" y="783545"/>
            <a:ext cx="2230088" cy="3614738"/>
          </a:xfrm>
          <a:prstGeom prst="rect">
            <a:avLst/>
          </a:prstGeom>
        </p:spPr>
      </p:pic>
      <p:sp>
        <p:nvSpPr>
          <p:cNvPr id="18" name="AutoShape 6" descr="data:image/jpeg;base64,/9j/4AAQSkZJRgABAQEASABIAAD/2wBDAAMCAgMCAgMDAwMEAwMEBQgFBQQEBQoHBwYIDAoMDAsKCwsNDhIQDQ4RDgsLEBYQERMUFRUVDA8XGBYUGBIUFRT/2wBDAQMEBAUEBQkFBQkUDQsNFBQUFBQUFBQUFBQUFBQUFBQUFBQUFBQUFBQUFBQUFBQUFBQUFBQUFBQUFBQUFBQUFBT/wAARCAMABE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poYMxAPIoAdRUfnptJ3dDg1JQAjZ2nHWoV3Ft2F4/iqV8BTnpVOSWHyWw5CjJY56UASysF+YEtk9F/nXD+JvjF4H8L6qmmat4t0vStRY8QXNyqO3XjB+h/KviH9sj9uLUbzxhd/Cz4eXK215G2y/1YHiBcKSo6HJV+CDxivk258BQapMbjV9Y1fVr7O43TahIST/skkkd/zryMZmeHwUlGq3d9j6nKOG8bnUXUoNKK6s/bHRdes9bt0udOure409hxcQtnn6/WtRW/dqXxI2cI3rX5Bfs0/GDXv2e/jRo+nSanf6v4W1gtG1te3Ty+UwUhcbicfM/Ydq/Xm33rvL4AlOVXH3PavQoVoYimqkNmeNjsDXy3ESw2IVpL/hy9H93rk96dUcH3OnfFSVueeFFFFABRRRQAUUUUAFFFFABRRRQAUUUUAFFFFABRRRQAUUUUAFFFFABRRRQAUUUUAFFFFABRRRQAUUUUAFFFFABRRRQAUUUUAFFFFABRRRQAUUUUAFFFFABRRRQAUUUUAFFFFABRRRQAUUUUAFFFFABRRRQAUUUUAFFFFABRRRQAUUUUAFFFFABRRRQAUUUUAFFFFABRRRQAUUUUAFFJ0pokVsYPWgBX6VE0e4Ywrr70rygsoVh97B4rkviD8UfDfwx0O51jxFqMen2kIzliSSc4+6AT1I7UAdSMo24hTjpt7Vwvjv46eBfhvHI/iDxNp2nyqP8AUz3Co/0wTX51ftAf8FIvEPjo3OkeCIP7L0VgU+3kgvJxjcpG1l6n8q+QL7UdZ8SXklzquo32s3ErFi1xcO6jJz0YmuCrjIU9EejRwM6ustEfqZ42/wCCnHwy8NhotOg1LX5c/wDMLEUgH/j4rs/2X/2zvDP7TmoanZaVaXWmajZZJs78KsgQbcnAY92FfkTp+hm2O5/KWRhyVUD6VvfDf4i6r8BfihovjfS5MW0MqLqcEZ2iaHeGf9FHY1hRxyqT5H1OmvlsqdPni7n73r90Z9KdXK/DP4haZ8TfA+keI9MnWW2vreOUhT9xmRWKn3Ga6jzF3bc816x4o6iiigAooooAKKKKACiiigAooooAKKKKACiiigAooooAKKKKACiiigAooooAKKKKACiiigAooooAKKKKACiiigAooooAKKKKACiiigAqpMpDsxba5OEP9Kt1z/jLxFaeE9FvtYvm2WlhbvcysTgBVGT+OBQBehnjW8+YRxyONmWbDMR6CtKvmj4Ar4m+LXi+/wDiRrt9c2ei+c9tpWkrIyoY0YlJmXkEMjjkHnFfSTXAXjBzQHkOmG6Jhu28dfSvL/j58QLb4Y/C/wAQ+IXZUeG3EYMh27ixCDH/AH1Xol5qkNvaSzy/JAikvK33VHqa/Lf9rb9oaf8Aaa+Ih8A+GbiVvB2jy/8AEzurV/llYHG3IJHDx9xWVWpGjB1J7I6sJhqmNrRoUVdydjx/4dfC/SNS8Jx33izTGa/1ZjJJfHfuQ7mUHggdMflVXxL4T1T4WzLe287eIfC27Ytw4CyW6jnIVc5AAHU969o+xtb2w/s+Q6jp8a7ZLWQ79g+nQHrWbdLa3Ol3dvu83T7hDHNZyHLRL6gdAO1fmE8bOtOTqe9CXT/I/pKllFPC4aMcK+SpBJXXX1WzR4vqNw+qfEHwFaWm6a7uLrzF2DPyhkJ6e1fuSihY1jzllGa/Ib9gT4V3fxN/aCbWLxFvNC8LtIF2gncZUcLjIxwVGa/XtFHnNx071+g5bh/q2GjD+tdT8H4ix6zDMqleKtsvuST/ACJY/uin01enXNOr0z5sKKKKACiiigAooooAKKKKACiiigAooooAKKKKACiiigAooooAKKKKACiiigAooooAKKKKACiiigAooooAKKKKACiiigAooooAKKKKACiiigAooooAKKKKACiiigAooooAKKKKACiiigAooooAKKKKACiiigAooooAKKKKACiiigAooooAKKKKACiiigAooooAKKKKACiiigAooooAbIu5SKrSHaSoHLctjnpVmRgqkk4Fct8QPHGmfDfwnqXiHV7uO1060haRnkbG9gpKoD6kjFJ6K4HJ/HT48eGvgP4Kudc1a+jhl2E29mWHmTNgkDbnPOD0r8Z/jN8avEvx88bXWu+IrmVbZpGWwtV5VUHAzgD+EL1q1+0R8f8AU/2jPiHfa7fu0eh20rR2FlITtSMMSrEZIzhiMiuAs2kvGULuNsn3ZF6D2rx8TiJS92LPcweGivemieG18sBZU3qvBx3q+LpoY/kCQQ9y7Y/nTlhAbziWZ252qfl/AVh61YW+rMY57uWA/wDPNHwa8lWk0nse/wC9TjeBbk1aHzQtvFJfH/p3QyH8hTplkuFaCTQtbuVl/wCWa6dKf5Cq3h3SbjwuzHTPtKynoznn9K7HRfiZ498L6hDeWl7byyRkHZqG90656A1204YRPV6nm1JYxrSCdz37/gnX+0J4k+Fvjh/AGraDrk3hTUZWe28+wlUWcrbmZvu9CFUcnFfrHG5+TDMPMwzPj8hX5P8Aw0/4KHaj4N1Wzbxr4G0u/i3LG19olkEbHQbmd/8AOa/VDwnrkXijRbfVYIpYI7lVcRzY4/KvcpyjJXi9D5qpGUJcslZnRUUUVsZhRRRQAUUUUAFFFFABRRRQAUUUUAFFFFABRRRQAUUUUAFFFFABRRRQAUUUUAFFFFABRRRQAUUUUAFFFFABRRRQAUUUUAFFFFABXzr+2NcXWqeGvDnha0do117WraxumU4PkSblcV9FV4x8d9D+1eIvBOou37qDWLZNnbO8nP1oANI1xfCfjTwx8PLBFjg0yxgMm0feTyygz/3yO9eoXVwtnDJPcOI44VLGQnjA5P0rwCfWk079tK6guAx+3aHaRW3Hy7w0jHn1wK6X9re61Wz+AfiZ9FknjuWi2EwLkiMgh+3TGc0X5dRO58a/tv8A7Zl548uL/wCHHwunbchaLVtUjyFVfmV40yBnqp3Ka8r+A/lQ+BUubGxVJTPJFdsxDPK6nBYk88tk1598M9Gs9J8I6WLAxiSWBWnkibKtkclj69K7/wCArXFjomosiedC15NskHPO85FfA5jmDxlOcE7KLP3bJchhksqFaT5p1Iyu+2iat+p25aLzBJblrXUkU7k5KP8A09K4P4leIry4aw8OeGoPP8Za44tYoEAIVmBIYnG0DI74rrfiPr934c8J6lqxsoZHhQukOW7KTk/lXt3/AAT4+B/h3xBpMfxfvr4axr1+BFGrlStg3ySbEI7qWI59a58py/65U9tU2h+Z0cV57/ZdD2FJfvZp2f8AKj6I/ZM+ANr8AfhVY6SoV9UuAZ725x8zO5L46noWI617bGgRdoOSeTVaNh5XluyR88jP5VNg7lONpXg4r9GPwPV6vcmjYMvHY4p9MjYMpwMc8/Wn0CCiiigAooooAKKKKACiiigAooooAKKKKACiiigAooooAKKKKACiiigAooooAKKKKACiiigAoopkkgjAJ6UAPoqD7UOOC2f4l5FJJc+XGzEqABnOeKALFFeV+Ov2mvhz8O8x6x4r0qK7T79ot3H5w/4CWB//AFV5OP8AgpL8I2v1tVl1L5mx5xgTy/rnfUOcVuyuV9j6spM4618+61+3N8KtH0tL5NbXUNwz9nsnjkmHGcbQ9eCeOP8Agp1diZv+EP8ABrXdspI8zWY5Ic/TaxrOVelBXlJFxpTk7JH37nPSlr88fCf/AAVOuba8iXxl4M+xWbuFNxpKSShQTySWYAAV9TaD+2B8J9e8P2+qx+MtKt0mUH7PcXkSTLkA8ru461UasJq8WKVOcHaSPaKK8am/a++EdvcJE3jzQsv3F/FgfX5q6LQf2hPhv4mnSDS/G+hXs7cCOG/idvyDVpdPZkWZ6HRVWO9WeMPCVlVhlXU5U/jSNeHkqokHQbOfzpiLdFMiZmQbgA3fHSn0AFFFFABRRRQAUUUUAFFFFABRRRQAUUUUAFFFFABRRRQAUUUUAFFFFABRRRQAUUUUAFFFFABRRRQAUUUUAFFFRvIYycjI/wBnrQBJRUazBlzjb7NxTGuOOGTd9aAJ6Kh8/PAGW/2elKs27tt+tAC3D+XCzYzjtX5W/wDBTz4+T+IPFFt8MNKu2XT7EGXUmjY8yLskjGfoT0Nfpv428TQ+E/CeqatdMqwWsJckH8B+pr+fHxj4yk8deMdY8R3MjTXupXG6WNeW+X5Rx9AK568nGOiOrDQU6lmQ2NsPJjcrtQj7nqK2LeY7dluuxO61zUOsRNI0BkYTbsBeN4X2HrXrfwQ+CPi/48a1FpXhbTnKK3+kancKywxrzxvAIzwRj1rwpUpzla2p9EqsaavI4R2jmkEJMrSk8RxKzN9MDrXqXw5/Z9+JXxJ2J4Z8JtcRH/l4upEhP1xJiv0l+B/7AfgT4Uy22r6nD/b/AIgjAIurpQPJOc4UrjjgHkV9Owww28aJFHhFAVVQcCvQp4CFv3mp5lTMql7U9D8mj/wTz+NUtokojtreZusO+BsfjvrmfEX7EPx68MQmVfD9vqf0uoF/9mNfsisIZckkn3p3kg8EkitvqOH/AJTn/tDE/wA7P58fiFoHibw5I+la94VvdOv/ADEAWFWnBYOM8qMdjX7o/BXWG1j4X+Hr6WBrTzIAvlMpByCR0x7V1t74a0/UWD3Nuk0i/ddhyKvLaqrLjhVGAvauilRhRVqasc1fEVMS+arqyaiiitznCiiigAooooAKKKKACiiigAooooAKKKKACiiigAooooAKKKKACiiigAooooAKKKKACiiigAooooAKKKKACiiigAooooAKKKKACuW8deFx4osYIQcPbTrdxH/poudv866mmPGsmMjODn8aAPnD9ofw7qHhPVPBnxIsrU3Mvh+cSasIx8zweWUA/B37166t3pXxM8FTSWtxFd6Zqls0e/GVwVKtwR1HP5V18lpDNG6SRrIjjDK4yD+FYGk+D9O8N+Z9gj8q3dgTApJGfz45NF7bAflb+0N+yd4x/ZrtdX8R+HyuteCF3zmGNSZLWMAnLEkDAC9h3qP4Xx3EfgeyewjVLe7JnLEdGbDH+dfoX+0n4y8FW/gLXvCHiXWLXT5NZsJIDG7qWCuCM4yPQ1+Tfw9+OeheD9J1TRdQlvL5rDULhLRYbV2WWLzCE5UcfKAa+VzfL/aQ9ph4a31t1P03hbPXTqujj6nuRi+Vvp5Hv114dsb63lt9Uunu45kZHiVjjBGD1Faf7G/xp079nD4ha14A8V3i6X4P1JmvtLubgkhJZHVQuRngInYV4XL8YvFvia32+E/Dy6Xbup3XM0vzr/wF1rjrr4d6h4s1JL/xdqj6rMn3YdgiCe25CPU1z5ThsRg5udbSLW3U34nzTLs3pKnh05ST+K1lbtrr+Fj9LdW/4KRfCLTfHVr4fh1JNSE7+WbuHhEbjGcrnqa+qLO+i1Kxju7WZZraZcxOvf3r8IvFnhG0h8PyWdlAEKESxAcspUhvvdT0r9SP+Cd/xli+LXwA0eCeXdrGhILG83feZzl84x6MK+sp1VU2PzGpSlT3PqWFdsajvjn60+mROXUk+pFPrYxCiiigAooooAKKKKACiiigAooooAKKKKACiiigAooooAKKKKACiiigAooooAKKKKACiimSNsUkDNAD6hushAcqEB+bd0xWJ4w8baX4D0W61XWr2Ozs4EMjM7AEgAkgDueOAOtfBHxy/b81Tx9puqeHvAmk+VYzbof7UmkMUhXJGRG6fQ9awq1qdJXmzanSnVdoo+jfiR+218LPhrdGym1+G+1XLL9htywbI6jlcd/Wvjz9oT9s3xT8ZPL0zwyt54O8PIdtxdebsmkPPKvG3AwehHUV4RplitnEtuo899zSTSyjJ3Mcnk+5NWkyTiILt24AJ7V8viM1qTvCmrI+io5XCFpVNWZUmg2dxdNNf3TarNIM/atRYzux68Mwz/8ArpJvD1o2Aba3RB0QRgMPrWmjDkYwV9ulVoruKFZZGJCJxnGSc+1eNz1Ju7lc9dU6UNOVIbb6PZQsDHawjH91AG/Oryt+7K7l8scbWGa5mfxhHp+qw280bSJcEBJFB2Lk/wARAwPxrojcCSPOVVQMiQHr7AUVIy+2txwabfItjP1izW5gKOyeQwwVxxXI3nhqz0+eIpasqNj5+Nh/CuzkuGmjEgIRWO0IepzVTUbhY/IVVG9Wwx69qunOdNWWhnKEZv3jmZPCdgA0nk2oDDkyRA/0qpBoMemsPss97pTA7luLOcxPn2K813mw/vB1DAbePbmufurUwyttHX8a6KeImndSMZUabVuU9z/ZZ/bK8VfCLxtp+heL9Yl1LwVeN5LXl87yy2uATuZ2Y8HCjgd6/T3w38TPC3i6SIaNrlreSsu5I4SRuGMnqBX4iTWvnQvE6b0k4IrNTQ2srhJ9OvLqyu4juR1nfg9ema92hmSty1Vc8bEZfzPmpn9AFrIsiFge/Iz09qnr82v2DP2vfER8ZQ/DjxxqTaityF/s69kRVIYsqLF8q88bjknNfo7HI7MxYjHZR2969unUjOPNE8acHCXLIsUU1M7RnrTq1MwooooAKKKKACiiigAooooAKKKKACiiigAooooAKKKKACio5GK9PTNVlmkkiDB9pccA/wANHWwF2isjUPEum6NGDfana2pUc/aJljz+Zrxn4h/ttfC/4b+ZFqOtNNdKOI7SFplJ+q59alyS3KUZPZHvtFfAvij/AIKpaNCpHh3w8+pN289pIQfzT6V5Z4h/4KafEjWJSNL8OWukp2K3iyfzjrnliqMd5HVDB4ip8MGfqbRX5OW3/BRT4vr8zwW8v+z50Y/9krqvD/8AwVB8b6ayf2t4Ptr5VPzH7btz+UdQsZQf2i5YDExV+Rn6c0V8d/Df/gph8NfFskdrrb3eg6kxx5X2WV4wef4yoFfTnhf4jeHfGVqk+k6zaXiuNyxxzKXx/u5zXVGcZq8Xc45QlB2krHUUVXWYlic8AdO9KrPIV5wD6c4qyNyeo2J3EAYI7mq0l4LdZHZxtj5Yv8oA+tfMX7QX/BQD4f8AwQS4sEu/7d11Bxa26syZOOC6Agdf0pXtuC1PqG5nWOEuZI0C9WfpXlHxA/ac+GPwyikHiDxdp1jOmcxuHJJ9BhT6Gvyn+Mv7aXxU+OhaCe//AOEW0GbO2xtCk24dMF9oYd/zrxS18PRTTNLctNczE5Lyys2T68muGrjKdPzPSo4CrW8kfor8SP8AgrJ4asZJbDwV4b1DWplztvI3jMRPY4JBx1rwnWv+Clnxr8QK4srXSdMUjrNZkkf98yV8822npGcMqgdsDFUNbu47e5gt4+CV+f3Oa83+0JzlaKPU/sunSjzTdz0Hxd+1D8aPiLp95pmp+KLOOzuhtkS3SVBjOem8+lcJ4TutV8G6clva2uiXlxkkteWXmyHknqfrRogRST7nNbC3CxWayKRvz1/GsKmOrJ6HpYbCUqfvxdmc58RtW1PxtptvGdI0vTr63k3/AGvTbRYNxAI2kjk9c19nfsvft6eA/gn4FsPCuqeC9Q0m7X/j41BWhXzz13ZXnGeefWvjLxV4gbSzD9ltGnM7YkC5J5zyBipdG1yG+hkkXaCAFMbryT0I56YrrhjK/KpuKf5nn1sLRq1GpTaZ+zXgD9tj4QfESaOGw8a6eLyTA+xuJN4J7H5cf/rr2/T7+z1aFJ7S5WaJhlWjbg1/P7caJpmp26fuGhC/cljkZGx+BFdn8O/ip8Qvg7dRX3gvxRObSE5ksJgrhwO259xHb8q2p5jTqO0tGcVbKqlNOVN3R+7kf3adXxn+yn/wUM8PfGgQ6B4nQeG/Fv3RbyEmKTGST5hVVBIA496+wIrhppOHH3chV5B9816yakrrU8WScXaWjLlFIM4GetLTEFFFFABRRRQAUUUUAFFFFABRRRQAUUUUAFFFFABRRRQAUUUUAFFFFABRSHoagK7W3Aklvl69KALFFcN8Tfil4Z+EPh2XW/FWqrpdjD/y1ZWbOSBjCgnqR+dUPgz8cvCnxy8LnW/C2o/a7OM7ZAVYMjYzg7gD09qV7D13PSKKz4ZHaZi4YbhhWzxjtxVgsyr98KPU0xFiisPUPFGl6XGxvdRt7YL13SjP1rgtd/aa+HHhlZG1LxTbRKnXajsf0BpXDfY9Zor4z8b/APBS/wCHWjNcQeH4bnxRcJxGluzwZOPV09a+ffHn7eHxh8dW8q+H7K28J2LZ2NdxJcPjtypB7j8q5KuMw9D+JNI6qWFrVvgjc/U6ivxSv/iF8W724Fy3xBmic/MVXzQufpvrofDn7S37QPgyRGsPFen6hEpztu7IyE+2WeuCOc4KX2/wZ2yynFx+wfsZRX5a6X/wUX+NmhMr614ZtdaiH3jZrFB/MmvRNA/4Kt6NKscPiPwhfaE5OJLhrkSKv/AUSvQp4qhW1hNP5nDUw1en8UH9x+g1FeJfCD9qb4bfGCOKPw74jjmmYDNtMHRw3HdlGeor2LziuCP3inqynjHaus5i3RVdmPlsA2CvJ71LC26NTnIIyKAH0UUUAFV9u0BcFWPXy6sVFJIUUMR3xQB+Y/8AwUY+HekTftDeF9W1PT4tTsrywjs9twm5RMZZG/lXj9v4f0bQZA1vplnZ7eIxarjFfW//AAUy0WO18P8AgvxAcDyNciRmxzgJI1fMCNHP5U21WVkDjI9RXm4i8ZJnfh0mtSq2rFjtijlBfkhByf8A61Yuq2N1MS5Kx5+ua6ONVHzgAH2FRXUfnKa5Du5mcRJZvCyySsJMcAex4Ne5f8E2/E6+Cv2g/FHhXf5djrEEmoxR5wNy+VGP615HqJxxtG1evFZXg3xU/wALfjl4H8VwOwtXvoLG4YHGEeUM2fbC10Yd2nYyxEeaFz9v0+7TqoaDqUetaLY6hCcxXUKTofZlBH86v16p4y2CiiigYUUUUAFFFFABRRRQAUUUUAFFFFABRRRQAUUUUAFFFFABRRRQAUUUUAFFFI33T9KAFqG6LrAxj2hh/e6VDtZkJDYI+7z/ADrmPiL4+0T4XeF77xB4gvhaWUKfO7ZIzwFAAB6kgfjSulq9gs3otz87v21finqHxC+MGpeGHlkfw7oMnlG1zlLiYqrpJjODtyRnjrXhKgx7QXkzjaPJ7f7J+la3jjxUPiF4+17xelu1mutzieK3ZwdqKoQ/T7v61zOq3qWsBKfKM/e8wda+CxlSVfENO7S7H22EpqjQi7JN7l1ZS0WVOY84dV69e9UNU1KG1LciKCPhW6Ee1YFj4kvZMw2WiXV+GOBdxvtTPptI/CvUvhx8DdV8UXS3viqBrLT42Ei24YbnxjqQfr2rklH2K5qrSXqrnbT568rQTv6Ox5hc+PreVfJS0vlK8CSFB8/61q+HfDfi7x3KqaRo09pbv8r3OoxMqgHqcrn3r62t/Duh2VnGItHsBBD8iB7VGc44yTitKG3js1KRQpbKf4I1Cj9K86eZU0n7Onr57HrxyiTa9rU08tzzDw78AdE0nwPd6DqKjULzUVIlu2AZYywAOw49u9fO3jjwrrvwn1I2GrJJcaVuP2fUACY0XspY46DAr7b9PbpVPVNHsNctTbapaw3kJ6LLGGx+YrChmNSE/wB6+aL6HVicspVor2a5ZLZr9T4eTXYZGW4a7W6PRXjbKgetTaTqVrf64tsbgOzgEcjua+q2+CHg1ZfM+wMvokZCr+WKw/iR8B9I1vwuyaBEtjqttma1nVQD5uMbWxjI9icV6ccdhpS5drnlPKcTGLk9bfieR+Wm1VA5XjNZ15ZjcWxVPS/Fkc7SWuor9j1KEmOW1Yc/LkbgenOM/jRcawJFYKCg7KeSa2dOVOXKedzwlG6ZXZtrNj+HrVO4wjecV61K0hjQuVwH4Oaji3XhMePkFdC31MW7/CXfCOqP4d+IngvW0OPsuqxShR1XGTu+lft54e1B77w5pd8FzPLaQyED+LcgP9a/DZrCO8ikhnEgVOUeN9rA+xr3P4A/treOPgjr2k6frt0PEngmSTyGjYEXFuMYXMjEkjJXoO1e9l2IjGPs5P0PEx+HnJ+1ij9eF+6KWsnSdTg1vTYL2wk863lwyvnqKvbCJiRuwR68V9FdHhehYoqCPKttAIz/ABE5oy6sAx389V4oAnooooAKKKKACiiigAooooAKKKKACiiigAooooAr3UgXapLID/Gvavlj9vz48eLf2ffhjBq/hezine6uFtJbpw+6IMrktlSMY2ivqe8jEyhWPydT9e1eIftffC5vi58A/FGkJF52oR2kstsOP9cI2C4H41LTew1a6ufkb4q+LPjH4l+Xe+JPFF5qxnUN9maYuqKeQMH61ybGyt5mdYzKcc7gMCtn4d/Bfxb4pS7hu4P+Ed07S5GtrnWLoqyIUO0/IGDNyO3rWB4x8LaQ9+1joGqy3iIcTall1jm6fdQ4K9xXg1MPNXdaVkfSwxUNFRjdjl1gTIRGRgcc9KSO8lUbl5b/AKZ1W0zT7TQ7fy498hxg+a27+dWEvkfKQRbX9TjFcEox6K56KlL/AJeO3oXIlvpmDbfKH4iratdLgNdRgd/mNZDSP0ecgexNRm5t4/lLs5P+1Wfs+Y151FdfvN+68q5h2XAhux6HmneGvFGu/DrUk1bwrreoaFeRdDaybFwCDg47ZArl21SONsbWT335p660rfJ5ilTxzW8IVKesSKk6VVWklqfd/wCz7/wUxvdL1Kx0T4oJAIJyI01pSctx/G7vjt2HU1+gGrfEzwzoPgSTxbcatax+H1iMq3iSgI3B4DdMkgivxR/Z9+HejfEbxZPr3icNL4Y0sEeWrbRvAKn19R2rkvGHxi8S+INNvPAek6zeTeALGYfZ1kmcybc7yGYnLfMW7dK+jpycKSnUZ89iMBOKjWgvdne3y3PpH9pr/gol4q+KmpX/AIc+H9zJofhdWaOXUoGKXFwvIOCGKkEEHp2r5Qt7GHzpLho2u76Vi8k0wy7EnJJ+uTUVnDBYwiSFAINuxFxyT61o2e5VZ34Y9K8etXlV0T0O7D4eNLdakkY/hQGNj1WPpV+KYRqB3HWoNPiLK7Gmajcpaw4JwepNefbmlY9RS5FdFi4vnZflPSucts32oXN1IchGwP510EcSpbu4O4bCT+VReAfBPiLxhZtLo+kSX0QfYsgdVDcdeTWkFGMXN6GdVuc40111Esf9YSOEIyakhkLh0ByBzXpGmfsz+Obi3VphFYtIxzGyqxA+oaur0n9kHVZrhjca/DHcqP8AVCBsEY56NXLPFYeLu5qx3xwWLn8NN/PQ8NtdYOh6jpOqmJZltLpXkjccOoHQ11vx++FcfgX7B4x0K3b/AIR/VYo5biBF/wBRIVUk8DABZ/WvU5/2G5r+EqviIKkh3ODG/DHqB81e/wA3wp0vUPAX/CJ6qralZ+RFF5g4IK46Zz3ArnnmEKLhKErrZryf6nTSy6pKE41I26p76r9D8/LO/W6jGW3s4ySv3R7VYt3azmx80OejJxmvpq5/YP8ACnlj7Jd6nZleu+7ds+/FVbj9hmzVE+z+JJo8f89RI/8AWtZYzCSfxaehzxwWNivgX/gSPmfVtLkuXW6WUW19GwkjvoziVGBBXJ+oFfpD/wAE+/2yLn4haevw/wDG95/xV2mrthup3+a8jG0dSclizdhjivmPXv2JtfttNvLjSfEcN6YU8wxNbtkkDIGS3tXifwb1HUtI+Onge6AksPEtprdtbXVsmQWG8MVOOD2r2cuxSnpCV43+aPAzLCuOs42lv5fefv8AKcqD0470tUdHmkutHsppxtlkgR2HoSoJq024fd6V9CfMElFM3Ds1JuP1oAkopm4/3f1oXqeCPxoAfRRRQAUUUUAFFFFABRRRQAUUUUAFFFFABRRRQAU3ep6MPzp1V/KOcfKvORigCcsAM9qgeZFZDn7x215X+018WY/gv8Gdf8QEsJhG1rbPnpO6MI+4/ixXwX8HP2xPi94Ks4r7xBa/8JfpV6BdMsCPJPAGwdoLuAMAfrXFiMZQwriq01Hm7nTRw9Wvf2cb2O1/4Ka+IJ7z4ifDrw7dKRotx9qafzPljdlWNk59j715X8Fvi1q37Lfj7UdZt7FtX8J6oS17bx5MkMh2gFEUEthVPpya639pD9qT4d/tE/D99N1nwpreg65a4ktb+68lXhYMrEKwJIDbQOOua+evhH8TNR8Wxpa6xpslvPEvyyFcK/15OTzXymb4qvhakMxwk1KKVnG/nue7l9KnVg8NiIuMr3vY/RDTv+CjHwgutPN095rVtc7AZITprbwf7u0nPWvAPjJ+3t4z+JfmaT8N7GXw/pbfKdWuAY52HH/LN1I/vDrXk1x4X0drhppNOh89zu3iMbiT7+lWo7WNE2hBGnYYrwa/GN4Wo0+VvzuepS4ehCfNOV0cNeeDb7xPcG58WeIrvXbtuXeRQmfb5CPepLb4d+HYeLbSo029XaZ8n8Ca7b7JD2oWziXtXytbO8RWbdSo3+B9DDA0KfwwX3GBZ6baaegSGzWJOxXJNW1s2Y7hFhfXnNayxLuPyfKOhxTJJizbUbb+Nee8VKfn8zq5baLQyf7JE0uwfMPeoJtJKyMoA+Xn5TmtzK2sJY/eNRQL5aPM3VhxWscTO3N0FyxOb+aNixJdAcHdxUdwgkbKwIpIwSfStG6h/dsmMh2LEfWn2Nil85YtjbwFr1VXjTXO9DHllsjgtS8A2F1dpf2by6Vq8Tb7e6twW2MOhwTjr619O/sz/t4a/wDDbU4fC3xVuZr/AErAjtdZ2A8AHh9qhVAAUZJ7149dae0DfKOKyNV0u11a0a2vLZbq3YYdWUHHoefevpsszypTaUpc0DxcbldLEpyiuWR+sHh/9oz4ceKdVj0rS/Fuky3kmPk+2xZbpwBu5JzXqFqw8sfMu1j8mD27V+CcPw5g8A6TcatotzjXbGdLyG6Ldo8sVyADzgV+p3wg/bE+HqfCHwjd+LfG2j6brMmmwSXS3U20rIYxu65Oc5r77CY6ljYylSei7nxWKwdXCNRqLVn1H5i/3h+dOrmvD/iXS/GGjwarpV7HqGnS8x3Vq2Y5eex9q6NCSoJGDXonAOqI4kyvXBqWoGXDMY/vMcn8KYHyf/wUs0Mav+zvdTLy9hcNdg+hWJ/8a+JNFzHommknJezhI9zsGa/Qj9vKxkvP2Y/HhSLm30u4nDEcbhGa/LTQ/jPoWk+FdKE8xvLuGFVaONgSvygd64sTFyWh2YeSWjPUJAVbFMuWEMR5GTXB6J8ZdA1qYRxXqRtJ8xjmcbhj6V0ra0l/tMYSROzKK4OVrc71aTuU7/5Qzt9w9a4X4g2JuvBd35XEtqDdRnuGVTiu8vNs0bIMnPOD2rndatvtuk3cH8U0TD8ximnytM1krxaP1j/Y+8aHxx+z34QvWbdJb2MFo/8AvJCgP617PuHqK+Lv+CW3i7+3P2f7zTJGzdWGr3UOO+1dij+VfZU67o8L1yM17Z8+WKKQccUtACbh0yM0ZHrVSTKseQR6L96iRZPJPZcfxfepXEWvMXONwz9aXIPQ1nLas9uVB+cHJZupqF7oW5ZnZoljQuVY8nH9KLh6mvkUVxvgP4meHfiRDfvoOpw6j9iuZLW4EL7milQ4dT6YPFdbbsdzqWVivZeo+tMZNRRRQAUUUUAFFFFABRRRQAUUUUAFFFFABRRRQAm4eoqO5uI7W3kllkWKNFLM7EAKAOpqtMv7xgTjHJx2Ht718o/8FA/jRqXwt+HlppuntcQpqhxNfxtjy1DqChYEfeDEVnUnyRcrXsVGLlJR7lD48/t3ab4F1S60Xwhp0fiC/VSJLlpGWHdkjAdcg9B+dfE/xs/au8a/HK/0XSfElpFpuiiWQNa2c3nLJgAjJ2gjBUGuNgmku7FLi1LfZWbc2/lnOP8ACuN8Xala6PdWk0lwsMkLljHnDfNivmFjq2JcoJaPQ+i+o0sPGNR6s9M0v4e6v8TPEI0yx1R7CKGJnubpVUspGCAFPByDXa6V+yLoVncJf6zr9xqnl/M6TRBEK+5DcV0X7PtoJ9J1HW1G1bmRBHJ6qQQf5V1XjSG517ULfQIJmtbWQh7ydCVPlHI6/XFfJVcVX5/YwfLbf9T7XD4LDuiq848zey/Ii0z4keC/DKrpVpqUNvbx/ISu0p9CxNdfa3lvf28dzZXEc0TcxtCwZQvoCOtYA+GPhS3sWil8NWUxYAc26EP/ALXTr3zWxomh2fh3TYbCwi8m0iGI0wBgfhXkVJUZX5G2+tz26Pt429olby6eTLp3LKHKiRO+Tgj8KX6MW9yMUtFcx0hTZMqen5U6imm1sABmRc+YQe3FNHymQ8uWX7vbPqTTuT0XcfQd6xI/FGk3M9+BdmBNOUvdNI4wgBwQ3sDVR5tWlcluEWk+vmcV8V/gLpHxI8q/iY6XrEYOLqFdxfp1BOBwMV4ve/AH4h2Fxi1ubTUYl/1byzovH4CvYJbzxR8Wbq5XSb5NA8OoQsd1lknnx94oy5GAR+tXPBfw5vfBOsT3J8UXmtWDwsFgvLlpQrZGMDAHb9a9qniKuGpcs5xul8LTb+88KrhaOMre0hCWr+JNJfcfN2raPrWg3xsdes4bW9YDBik37h+XtQtxHZ2rDK5AyWzXp37TehuIdJ11zLi3kPnNCcER7cKD7ZNcJ8NfBUfxDlvNc1W8j0TwdpZU3NzMSguWIJWNDgjLFSuD3Nd8sVTjhfrdR2it0vusl3fRHz2MisJVlTbvb73/AMAwbTT/ABH4mjLaDod5qsan5bi3gd4w3sygjPTisjVrhrzTZzPHLFcxyxxTwzIUZGVwOh9wa9/8H+ONY8Zau6+CZl8B/D7QG824nTMH7tCAWlMZwX2kZOO1eVfEbXNO8ceONZ1bTYRb6O8UdurED9/KmQ8vHXcfmz15rnwOOr1sS6dWkoqKvvrF9Iy6Xa1snp1PN55TbSe6Ptxv2+tB+BHwx8KaJbW3/CQ62tqyXFvHlo433nALLnHBHWuWsf8AgrFqqXDf2t4At4rPd8rW1xLK+Ppt9K+C/DsZjuLuJne6dXAM8h3M3HUmum+zozECTa22vtquYSjU9zVHn0svhKNmz9hfgT+1p4A+O1oi6HqC2mpMObG9IhlJ5zhWOSBg9q9uXO0DO1s81+B1jcT+FNWtNZ0HUTYa/YuJhJZOUdkBBZSRzgqCD9a/Z79m34uH41/CHwz4tcJDc6hbLJLHjABJPTk+nrXoYXFLEq6Vjz8Rh3h5WbuesUUUV3HIFFFFABRRRQAUUUUAFFFFABRRRQAUUUUAQXGV2uuC46KTivOvjd8XdH+CPw/1DxRrcqokETGKA9JpgpZUHqTtPAr0S8k8uMELk+p6CvCv2wfgvD8cPgjrWkNvlvrVHu7IQ9FuFjYIeh/vdqWtnYFa6vsfk18afjprHxs1y51DU1+x6NJM8lrpMZ+SPJJ8wnAbcwIyD0xXmV7qjlVSTEx/hhQ5H4kVS1Fr/T76bSJrZ4L2zuJLOaScfJujO0n1zkGrr2cPh+EySSxu+MvIen/Aa8GtGXP+8PpqMoun+72KzRyt+9uHMfdY15wKat1JORHaRzXs2cCK1jMj/kOa92/Zn/Y/8XftLXRv136T4UU/8hKQMvmj5fkRgCN2GzX6KeDP2Yfgl+yro0d/q4sEldFzqGuiNyXH3iG2A9W/UV008I2rz0Rx1cYqb5aerPzO+H/7Jnxe+K0kf9meGJLGFsfvdTD23Hr8y19K+BP+CS/iDUhA3i/xObBGI8y3tBHMpHpnINfYg/be+BtjMlsPiDoiMPl8qO5AA/CvUfBfxe8HfEe3WTwz4gsdX/ui2k3Y6f411xo046JXPPniK0tW2j5Fs/8Agkz8O7e3CTa3dzN6m2H/AMXVfVP+CSngG4tClvrd1byZyGW3Bz7cvX3buyQQDnulQ3DJAzl2kRSpO5j8q10csV0MPaztoz8M/jd8PvGH7JcutfDGf7JLY63I0lrdxXAaZYy+9SUA44Ud+9eP2cAtY1jU4mA5/wBr616l+1l8Rpfil+0d4n1K5uZbiHTpG062bflVaKR1Pf0rzeNS0zEqGz02ivMxc27R6I+gw0p1KcZTe2i8luT8f6O+OYyMrVtsoo5zuOazvOjhmJeTyv8AroeKnhvraZgI51ncHpGeK85xfRHbzxXxM3FkFvZ5zzXNeIJjLpdy+cOAdo9a3pIdU1CMJZ6Hd3B9UQH+tXbf4PeNtZa3lHhi/wDs/DENFx0rjeIoYd81WpGPrJf5mdXEUuW3MZMtw+l6GmeZZ9saL3JY4/rX3L+z38O9Q0f4ZaJYi08u68gSysQQQRxzXy3b/Af4jza5Z3cnh7dYwMHjWa3YqGGCCfbIr6Csb7483RlX7d4d0yEc/wCjwTp8vp1r5/MMyy+dPkWJik99b/kdWDzjD4Scpttu1kej+ML5/D2rWvh7TIv7T8T3ygpbjO2EEZ3SEZ2AgHBI5IrPh+Cvj211Sy1e6+Ib2bRuGm08LAYyuRkbiM9B+teXwfBf4l3XiS/1+98ZRW2qahAlu09lLMkqxqSV2kjjqa6rS/g3f5A1Hxx4iv5P492oMy/qK8SefZPhI/u6qk/8N397MsRxHGtNyqN+idkfSP2zRraOGWXU7FTsHmM1wg3N370f254fiUn+2NM8kc/8fad/xrwG6+DekXS+RJrGrSdz/pIx/KmWnwM0K1UgXOpXAPUSSqw/lXk/6y5Wk2lL7l/mR/rMvswf3nu0njzwjblt/iPR4++Pt0X/AMVVNvi74HhYq3ivScjst5Ef/Zq8d/4UX4RkYF9JSf1LRqf6U2P4B+CLeUyf8I1aSH/at0P9Kx/1oy1LSM/wMXxLLZUvxNv4vfHwaDHaan4Y1bR9YsLfP2y1kv40ZlJH3QMknGa+avGXxS8Gaf8AFrwX8ZfCxyZbqGXUNL24dX8wsX25LcBQOg617/J8JfBFu2H8OaZCvQ7rZBn9KdD8O/hrprOG8OaMjIdo/wBFTn9K9XB8aYLDzU6dCTkuum3b/gnlYrN54uLhKNk/M+pNH/bq+FN3othPca+kdzLbxySQjblGKgkEbuxrTg/bV+EdwgceKreJT08x0UH82r5Mt/B/woh3zDw9oY3HBke1j69x0pZ/DfwXuEDz+HvDyKnBhW1jG38MV9JHjzDO37mX9fI8f2mh9fRftjfCiYfL4sscevnx/wDxVWov2svhZcEKni7TiT/euogP/Qq+NIPD/wAEreKRl8O6CYv+vWL/AAqeHw/8EbtUMPh/Qyf7qW0Wf5Vr/rxhv+fUvx/yHz+R9waf+0B8OtSwIvF+jAnpuv4h/wCzVvWvxM8I3P8AqvFWjy8dFvoj/wCzV8Jw/D34Qak6xW2lWcLt0aGOMY/Sn3H7PPhPULu3gs73ULWORsb7OZUIH121VPjjCyaUqb+TX62Yc67H3/a+JNJvsfZ9Ts589PLnVv5GtBZFbowP0NfnFrX7Ncmk61HbaT8R/Fum8ZBGqlVHAPZaonw/8VfBOoS/2R8Ub3UPJO5V1a+mlRiOxAxxXq/64ZUvjm4621X/AAQ9pE/SzcMZyMUm5euRj618B6L+1t8Y/A6xnxT4bs/FGnodryaBavvCjuxkf6V9S/Bn4/eFvjbYzT6PM0V3BgXGnzOplhJBPIGQOBmvo8JmOFx8ebC1FP0Zaaex6xuHPI/Om+an99fzqDC+WhX5gT1/vCjy0/54/pXZKpazQy1RRRWwBRRRQAUUUUAFFFFABUJjw2QpJHTmpqKAPEP2uvgnffHX4K6n4Z0+cR3nmpeW6kD5pIwxUZJHUkV+Z7SeJ/hvB/YXi3w9eWt/Yj7Lm2Rpll28bvkBAzg1+zzfdP0r5J/a4/aii+G8b+EvCSpqfjm+jwJOosUbcA7FTlcMuOR3rxc1wGEx1C2L0jHW/Y9PAYrEYapbDq7Z+eGvfGnQ9Jvv7Pk01nvlAIRrdnJyM4I28fjXZeGr5NQ0W3vPscdj57BvICjI/HFUf7Ns9BuLvW9XvEuNeuP3l1qUzAFc5+XPAxzgcVU8G+KpfGF9eSW9n5ekWrbVusHDtgEMD0x1/KvyPFUcJOnJ4ODVOP2m9+yS8z9AoSrwkvrMleWyS/M7HcsmX24kHG4nt6YqvbyG6QyHOwe1ZWvaxFHC2FMY+6WQZc+6jvmq2teHfin4Vs7XxGdCk1DRpv8Alxt0ke4gGcZ2BeM/e5NceGyqtiIOcfubtfyXdnVWxKoO0lf06HSDHBAwCOM01vauOj+KdlNNi60PWbe4blkntCrZ+makl+JVurBYdC1p/wDcsyf61yPK8apNezY1jKD2n+B1Jil9cLUUk0Vv0+Zq5+317xFrj+XpfhXVJN33WvLR0T8xWlD8K/inqzeYmnaXpqHkZnkDfkVrup5RXteq1H1dh+3Uvgi5eiHSzGZi0nyoKSS4LM0e5QqDPUVvWP7Mvi2+jX+1fE8lrGxBa2gZT/Nc1oT/ALKcdvcTaleeMr5NNgbMsNwsax7QMnJx0xXdHA0k0nUWnZN/oU417X9n97X+Z5r4i8WWPhfTbi8kk8+REztjUuBz3xnFa3g3Uv7b8P2uovD5TTZK4PUZIr0O0+Gvw81bwrrfh3wpqOlTa1fRbHmtblXkPzA4wCecj0rxHwD42TQ9GbQdbtp7TVNPdk2qnzSgsSCAeoxjtWmKwMXhHCgnKSlr3t5L/gmEpSo1YuclyyXTo+qv1012R6NPH5sTcA461zGpxNbhmU4P0qv4W+JEHinWruyg064tY7EkvcGMjc4I46471oamZJo32yNIrNkF+O/SvKoYerhKjp1Fb89TR1IVY88NVcxr62ivreWzcFoJkKnnBAIwf51keCPhnF8T/ECfDzwgF+2XAEd1dXUo/wBHjJ27lEhGeQOAa25V8pkZ+eMGsCbw9eaXqj674VvX0nxKB+5ulwBnOQCSDxn2r67La1KnViqrfLfZbX8zy8fRqVKbdJJvz7H7F/Bv4bwfCn4c6P4Sspml+wx5eVstlm5bqT3z3r0O1VUt0VQQAO5zXzn+xN+0Bc/Hj4TW97qMflavpzNbXQXo5V2QNz67M/jX0cp2qCetfqafbqfmrvdpj8io2xuDZxjinMu4ZHBr5m/ax/ash+DOjvoegIup+N9TUrbWiHcLdeAzyYOVIDBhx2obsrsa1dkeb/8ABTj4rXVl8L/+EG8OSJf6xrDGG7to2AK27I6kk9juA461+dvhnxBZ+AbG3tLnwqbefYFkupD9oGcf3dp7167DHqeb3WNevn1bxRfsZLu8bBAJ5KqQBlcjOcVX/tR2+S4ZGT0zXm1K3PoelToNK/U5KKbQfEkaSNYxOmQ26OPyWz9AAa3bb7JCqpbRmJB6sTTL2zsN3nW9vsl/vgVFENuawvc6ox5S7NdDaQvzP27VksyskpY4MYyfpT55PMjeLpuI+b0xWV4kulsdJvpicR28DS7v72BnFQ12L21PtH/gk3D5XgXxbd5JgbVbsD6+YtffjTRwY3MF3c/McCvz/wD2Q/Gtr+zf+yTDrl9Ztda1rWq3Fxp9hGpaa68xY3CquQW+Uk8elfQXg3wb488fSDVfGnidtIDlZP7E051khQHkA713A4AP4mvcWx4D1Z9AC4jI4cEexprXkSsql8FunFc3ql1pPhHSY3v76CwsbcZN3cyBFTA65PFfBf7RX7bHibxxrV74U+DrKtrAfLu/ELMR3wRGV3KeVYfjU1KkKMOeo7I0oUauKqxo0IuUm7WsfVXxq/a8+H3wNheLW9V8/UgDstbWJ5mduwOwHHaviH4hf8FLvHHxI16TQfBejjwnbOvF3dssplUkgEK6KQTwce1cX4a+GdnY3A8QC4OveKh+8vby6I87jrkLxnAHbtUPxV+HkfxZ0SK90grZ+JrF/Nhmb5X3AEAEc/LknnFfKSzuFSp7OkrJ6KXn00P0yhwXXo0ViMR7zW8F26q/ft3MLVPFfxQ164WS9+IVwbhiz7oYfLVCOQMBsGvr7/gnn+0d4k+JF1r/AIH8Z3A1LU9FJ8m68sLviVUJzger9zXwtoni9YNHuV1SNrDVLYiGS3kG1pXyVXAPJyf5199/8E5fgVqXgrwzqvjvxFatZ6v4kl+0Q20ilXghKqpVgQCDlM4966srrYypWqLESul+ZnxTg8nw2DoTwEVGc9bJu9lu3fbXQ7j4V+Cz8Of2sPGmn6PkaDqelQ38kAPCXEsztIw+uBxX05bKwTL43d8Cud0nwfa6b4lvdbGJL65jERb/AGAxIH610sfOT3PWvpD8yH0UUUAFFFFABRRRQAUUUUAFFFFABRRRQAUUUUAZ8jlZS+cBvlAx0x3r82v26/jAfiP48bwOnlnRNIYPcTbATLJhJEwcZGDkcGv0kvI3mhmCSbHKsFX1OK/FH9oTwp49+GXiyaDxFYZm1SZmt7gByWUEDPIHTcK8zHe19lalo+p3YLk9reo9Ohg6trQEMzwr5cdspZQBgHHtXZfD34VeGfEHwv1HWfEEq3WsXbkD5ypgUP8AJhQecg44rzq40+ZdLMV1L593JD5e7/nma1fAOhyeKH8Nx2szLdrdzpMq/wAar0z+Rr5OzjTcoztrdvqfXUdatnC+n/A/M+pPhHoR8N/DnQ7RlwwjO9P+Bt/St9dPEOtS6qPnPlCLyT3AOatlY4N3kjECjYg+o/xplzNFaQAytggce5r42dSVSU5S1u2fe0qUYU4U4rZL7x6xrsALgAncA74K/TPWpWYtI7M24sc5xivJPiFoer+NPGnhvULHURaadY+Z9pjDD5shdvY+hr1lpFkwU5j/AIT606kVGELS5m/wHH2nPJVKbiuj7i5FLTKcvSucsWkyKWmUAOz6HB7V554i+C2meJPGS63PczKskaw3FnFIyLMoJJzg45J9O1eg7d/y4znjFRzSNHbSv5RLW4ykIH3sdq2pVZ0pXg7X0MK1KFaPLUV+otrax2NvFZxIiwwjCqqhdnp9c02ePzfLMwEjqMYVdgX8utcP8IfHWp+PtJ1CbWtJbS5racpEjqy7xvYZ59gPzrvbjeYQHbMg6RrzTnCdKbhPVrfUdOpCrBThs/I4nxx4bsvFHh+90rUQXt7oFGcE5AyCMY+leKXupab8Ofhzb+CPGuiS6h4dsZB9kvrS5MLXBLlwHCAnO5goLGvoHVoyGRxGqSdl7mvNPiZocfiDwbd2gjDohE7qfvbk+YAD8KujJVOWhVvy83MrOzTta6as0+hw5lgYYqn7VfFFaf5Hk+ta3J4w0uGxsbNvDnhO3AaDTY5t8kjAYBeUYZxtOMNnpXM3USxuTGoUxrgKOh4x0q62sC60uxsrS3E+oSRKPKjyXRv7pHamat8OfHek27X7W1nNGybmt/Mfeq46429ef0r6qjTp0P3atFPZN6vz1vr5s+OjQlyOVKLdt9NjjdHZ086XI3SOCRXRjbHGJG+8wrm/CaLdaf5pZjN1ZWGD3rrIYftECBxgCu6vJ8zuYUtY3RieIdFi1YWt3FK8E0TDzipOGTI3D8gRX7KfsY3nhq8/Z+8JnwtF5FmtsoeFmLmM5PBJ56V+Num3moapr0+hWOkXmp6gRiKCxgMu/Iznjniv1a/4J4/DHxF8Lfg3LF4khmtbvU7pbpLWRSGhXYFwQQCORXuZeqkbqS06HiY903ZxevU+sKKKK9o8kKKKKACiiigAooooAKKKKACiiigAprOF60SMFXn6VAd6g5Gwf7HJoAdLtaRGI7HmmrHvjcHa+72GKq39zBbQ+fdXX2aCMfO0hCqfqTXAa5+0H8OfC8cgvPGWi25XpEl9H5h9sFqm+tg9TI+K37LvgX4oeEdY0W50a2tJr8FzdwoEkEhYMTlcHqPXvXwR8Jf+CYnjG6+KSw+NLhV8I6fOJkmUqTd7cMowr5UZG3nrX1x4k/b4+HujX7w2tjrOtybRsk0y1Wfd+T1554v/AG7vGmqlYvCHgv7Orfx64ktu35DPvXnVsbhKGtepFPzZXtHBWT0Pc/jP8VPDX7KfwtE1nYwiXZ9m0zSbZNpmmCkqmVU9Qv3iK+VrXwqPFtncfEn4v6zJdyXZVoNPjlKRWsbHEa7Uba5wyg8ZyOa8pb4ieMfjN8SPEPivx0tuNP8ABVo97a2tq5eFbqKToCQD91z3rU8YWtzr2ofDHwPcSLLa6tc3mp3fmHBKFFnjX8McV5eMxP1i0KU/d3dvS+ny/M+gy2jGMPbTjdvb77anuOqeD/hctxp+n3ekWiT6kheCJY/3jLnaTwMrye9eUfGT4N+APhZCfEOkeKb7wVq0Z8y28qea5XzOTzEGwR7Edqm8ASW/ij4yfEv4i6h/pdt4XVodOWbjEZgWRiMf7SV4LF4s0Tx/4s1TxX4zv7G4eS9kSxt7mcL5UYYsmBkdiRXj3q4T95zyeidlrdvVL/M7cwxlGNC8oJttpfLdn1H+zb/wUYudS8K3WneLtKurvVrM7LadYmQXK5bk4TC8Bep711Pj/wDbK+IfjDQ3sPCngRbM3MZVrybUI/lByOFZR7V8yx/tLeDPDtmllDftK/O4WWyTp0A+aptF+PGpfEKPUJPCuiX+pppUTTXP2qBlEaLgsDtz6jrXHLOOIMTLlweFUV05k2/xsj4n2k5tNRtc87g/ZF8U6tqWo6jretQ2LaldSXTqsSSFWdix5De9dnZ/sfeHbWZf7V16S5dfvLHG6fqGrzm6/aq8T3jXK2mlafAEmeIh5XDKQeeKwbz45eNtbZlF99hPTMTZB/MV5lTCcSYqV6tdU/S36XZ3xo4yokk7I+ltF+BPwx8O/MunvcyL/HNdvj8ia34bnwL4WU7LPTokXorKjn88V8S3XjDxNeSOl54huZt38I2n+lYlxam6mBvJ3kY5IaTgmsP9Va+Id8Zi5SXq/wAnZG39n15aTkfct18fPAeloWWS0hbcEG20zyfotYc37WXhdb5LKCZ52kbYqRWj8n8Fr40kjskhjJtFeVT5apzlmPTvX1/+zJ8CY9Ds4PEGsxM+qXSiW2hK8RocMvofWpqcJ5VhabnU5pPpqlf8z0MHkf1qpyKe27Oh0z4weINcmMeleG7i9Q/dDyGL+a1txy/FvWGC2/g+K0j672v4m/DFfQPhHzJUeXBR+jAD0yK3vmY5UKq+1cdPK8tik/Yfe2/yaPeXDWDpvkcnJL5Hztb+B/i9eRl7iS108sMAHyX2j86k/wCFNfFS4C48c2kSvyYxpkTf+Pbq9K+N2l+IPEHw31uy8KX32DxDJEotZ842sGUnsewPaud/Zph8X6P8MIbfx5dST63G2Ekk/wBZtLNuGMDqMdq9CGXYGFJ1Y0oLXa13+Io5Pg4VlSjSbVr3uzEj+BnjeS0Cz+PYsq2Tt0xc9PZqRf2e/FyyL5/xCUxv0C6aB/Jq9cm8Z2FveTwMZLVoIt7yMAIwoOPmJPFULPxpLf2M9xshESnEPkMWSbnuf8Kj2OHhtSgv+3Y/5HpLJsH0p3PMbj9mLV5WZW8dy5z8wW2Iz/4/T4/2UbKRB9u8TX1y3fZJLH/J69b0nxAbu3iMsEdtOw+eKMkhTnpzW0oLYbtW0HD7MEvkv8iv7JwcdXTR4rD+yX4PhTF3e6lOJO51CZcY/wCB15j408LfCv4e/Fbw74FvLLVry41ZkAm/tG4A+Z9nXJ/nXtHxo8bReGlsraXT9duxcneJNDs/tBTYQcSc/KD/AI15Po3xJ8NfHLx9d2lv4Yuf+Ek8PxMLe8voGjEMikEKSG45bPSvRpucYe1lF8qW66dDKeEwkpKjCMVL03OXm+F/hX4b/tbaHoGrpfXXgrxHEkCA30o8h1SRyc5JPRR2r7nH7EfwmuGYro9982CD/aUxDDHX71fA/wC1nqF7HoPhDX3HkaxpOpOJJF/u4VOCe3Jr9PtU+KHh3wb8PoNf1i/TTdOS3Rt8rKplO37q5PJJ4x719plVZYjCRnJK+vTsfG5vho4XGOnFaaW+ZwkP7F3wnhtpIF0W8MfQ51CXn9aq/wDDDPwkMfy6PfAN2XUpgf8A0KuGvv2xvFni1t/gHwDJeWA/1N1rcMsELehDIT2IrlNX+MH7Skt0Lq10nw1FG3Jt1vZsDHb7ldUsVhYO0ppM44YPE1FeFNtHplx/wT9+E7booLTVo3kBO5dWuOP/AB+s9f8Agnb4Ct4WW01DWoJuqSNqty20/TzKxfhr+3Zd2OuR6D8XfDreDL64kVYdQt0f7A+SBgyykdz6djX0JrXx2+Huj6WL+68aaHb2pG5ZmvowMY6jJ5rVUqNZc/Kn8l+ZzzhKD5ZqzPnLUf2B/EdrIZdD+J01oU+5HcWZnP0y0leEfGyD4ofsp21rrPjK7tvEfha4ult/tUccUDqxBONilmPCmvoL4gf8FJPh74bhuU8O2d94i1f7sP2OESwyHpncr5r4l+M/jD4lftaXkcviaSHStJVw1voquditzhmDLuDfMRjPSvns0y7JKkJfXacdfJJ373MXy21PpzQNch8QaJpmq2HzW19Esm1uQMqGwQfrXEeC9ZufAf7Z/hBtDiaGHWLO6F7axt8khARQ23oMAmrMWvaF8E/h3YS6rei3W1tY1Nrld0zbVXCgkZ5r0b9iX4U6p8QPF03xh8Xae9hKEaHQbGVGVo4XUpKSCMj5kB6nrX5ZwPl1ZZtLFUU/Yx5lfv2RjTvzH3DGXhYnGQWwBnoKn81vX9KaIxlQQN27cfr61P5dfuVSNRqPJ2OkloooruEFFFFABRRRQAUUUUAFFFFAFLWvtX9kXv2LH2zyH8ncMjftO39cV+U998G/jXqHxS8UT6j4Hv7y/vtRmaDWz5ZhELPlUwX3bRycdOa/WN8bGz0xzVSIptZx93GApXmuTF4WljaToVleL+R0UK88PPnpvU/H79qj9n3VfhT4H0mTxPqYl8Q+IZgLe2tWZI4ljdN+9T1O1uxrPhWw8J6TaeHtOBlulXy1tITh5iT+Wecc1+hP7b3wv8G+OPhJfaj4sHk/2Wu60udzZWRmXaAAR1YKK+KPhb4Ri+F/7MsnjjUYPP8AF+tWreTNMTujlKsFUKeOqA9K+VzjKqc40YRfLBO3L3f/AAD6TK8bPmqTmrytu+i/4PQofDyx8K+HvFkV34/1FUvkVWt9HGd0Q5wZRgqwxkcHqK+0LS8ttSs7eaHy2tp0+QbeHA46V5f8AfhlZeD/AAXZ3+o2sd5rOtRLfXVzN8xAlVX2dwMNnpivVkhMbRRCJWEIPzZxtzz0rwcQ6V3TprSOnl8j6bCQmoKpP7X3mRceDfD11M8kmh6dJODgs9qhI9s4qB/Aehtyul2cbf7ECj+ldBuZssz+Zu5BwKK422+p6cfd2MKHwnbW4xGqRqOgQYqwugxg/Mxb6mtWisvZx3sa+1n3KMei28eSy727FuSK5D4ufDmT4leE4tGgvP7MPnq80kJKeYgBBU465z3rvC1MYHB2jJ7AnFa0/wB3LmhoY1F7SPLJ6HzB8ZP2ebXwj4Jg8S+Co5NP8QeH41l327BFvGACEMFALH5ieTW3Jo2j+LvCcXie30WwlvLqzlbf9mQsHRSp5x6ivd9QtIri0ni2h4ZU2yKDuAP/AOuvJ/hL4V1Hwv8AD210u/G2eF5iVbH3WkZsfiDWtetKth0pSfMn+Hb0DC0YUa/uxXK1+Pc+PfhdcGSz8QuwWO/GpuZY8Y42rnj0zXXqqyybiTs67c966f8AaE+Dmg2fh/xF4s0ySTT7uO3kuGiQNhmAJ7n+lcR4L8y48M2Lu25mjVifqorz8byVIvGQlfmdmuzSOWNKphZrDVI20un3TZNdWhJLAhl7VwnxC13UPD0MEtq8cdpI3l3UzKSIY8El/bnHSvTJ1EMZXrmuW8WaTHqPhvVLeXb5M0LLJk87aeW4hRrQdRXVzLFU5SoyUXZ2P1Q/ZS+F/hj4Y/CXSLbwy/2m2u4hczXbEMZHf5zzgHgsete0b1UYzlV618rf8E9/E0dx+yzoEuq3UMXk3F1GklzMI8qszAdT2AFer+MP2lPh14JkY6p4ktQ6ody2rrN/6Ca/ZYtWTiflcr8zvubfxs+LGlfBz4d6n4n1aXy7a0i3BAcM5yAAPzr8nG8Wah4w8Q6p4t192uNY1B8+YxJ8tANoEeSSuVAzzzWt+2P+2Bpnx0+JFppem/b7vwVooWaKH7LIguLj5kcH5c4xtOckV4jdfGixZwhsL2IDoPs0n/xNc1Zzl7qR24eMEryZ662t7olXbhSNiq33iPr61QkmEmcxqoH94ZNeWf8AC5NMlYRXBuo93C7rZwPzxWpZ/EHTrxQttfpGfRyB/OuL2co9DvjUh0Z3JVplOwED07VXZ/JJBU1kQa49yoaK4hkH+zItTG/3D94mT6g5qdbl6PZkl254PRe5rC1qzufEmo6J4Yt0Z7rWb6KyEY64kO3J9ua1FkQNv6gfwnv717B+wr4Aj+KX7SrX88Zk0zw3bM3nlTt+1K8bpj8Ca2pR5pGNaSjA+yNQ+CumeA9A8HeKdakD2PhDSrYx6efufaFh8p22kYyd36Vylx+0de/B/wDZmtfHt5bPqWu6vOYo4ZcNtbz2iQ4J6DK55r6b+LXhFvH3w91rQc4a7gCKR6hgc/pXxX8fvBb+Lv2LIrO5JsNe0G7jJjYYGftBZRzgchR+depPmafLuePDkUl7Ta6+7qfLfxU8dfEj4xXk974v8XvY6fIheXTdMlmgjGScjbuK9CRWr+zvp934b+HUk0Nmt1D9tnCttBdhv6sT1rxy8+JWtjwreWeoaJNHeNCUa4jVnJbHXAXFdt4M+Omj+DfCtrZsb+eTG54vsMgAYgZ5x618Li6ePr0ZQqRb1/A/bMBW4fweKp1MFJRXK78z6t93bZHt0jQ3kj3ukuIdQU/6RbrxvHcEDqcCsTxV4s0zw3ZprAmNvcK2yaxQ4lfAyQMcdf5V5d4k/ae0m+sJfs+jXbajFxbN5EiDd2J+XHXHWvo//gnt4H8B/Gy81DxPrwfV/Gtg7SGznV40gAKfNwQrfMxHIrmwWS1q871lyo7s24twuCp2wb9pN9V8MfX/ACL/AOzf+yBqPxi8bQ/Enx5pq6Voy4ax0ZkAklwpUPJjcrchWHpmv0Y02zW3i8lFjjiQbdka7QPYDtTbe3gVVSECIKoVVUYVeMcVPZxrGxRCSF4bI6mv0CnBUYqEdkfhFetPE1XVqPV/q7k3klWLIcNtCjPSpFXb9e9OorUyCiiigAooooAKKKKACiiigAooooAazhevA9aQPk9OOuabKxVgc/L0xUE3lZCMpZzyAM0AWHmK/wABNIbmMBju4XrWRqHiDSdLkEd7qFnZTyYCxzXKqW9AATVogXSqW2g5yGU5wf61LbW4vJEu8Egnbt+9kjkj2r8qP2v/ABRP40/aE8TWc87TWWhFI7eNmJ8oPEjNnPuM8V+q1qpjDpncg5LnufSvkL9pn9ibw1491jxH8QnvZbK/NlNNPBErMHdYcIfvjsvpXJi6MsRSdOLs2dWGqRoVVOSvY/Ol7xb9mnj2iOAYBx/rCO59a7j9mPw+V+IWq6gZM2sMaOkTchGYOGIHbNecWd5a6foljDDciSUKsUisMHdjmvYf2bLhG8Va7Gx8vdBDjj/er4bEe5RqRhsk1+KVz7nBe/XpS31X5HvWralaaJYtdXsgtrBFLmZ+gx9PxrDs/Fnh3x1aqul6vBdnG0FNw+b8R71ra9qmmaPaiXV3W0jJ2At8ytn17CvOvEHgP4eeMpRNbaja6dqX3o7yG7+4fXZvA718zQpwnG81Jea1/Cx9lWrVaNROi4vyen43O9/4RW2hePdJIgPLqG6+lbPlGNvLRCkQO1A3X6fWvNvBLeK/DOu/2LqskOv6E67o9UjlTcuASBsTPfA69q9GV/tDNJlnjZS3zLgle/0rGtSdCbTe+1tv8zeninikm27ro+n6fcLNJHbRlpZFjxxhj1PpTLe+trpGNvOk5U9ENfNn7WHgLWdYnsNWtry6Ph5AFkt7ZSXjIBy2FO45JArA/Zh+F2paXK+r/wBp3c0bcC3mQjGcjua9dZfS+p/WnWV+x4n9oVfrv1X2Tt3v/mfXH8Ofb/IpvDfdO41Xs4WjiCujGSP58c81aaOVcFlCg88HNeHo9j3ZLlbQxsKDuJQdz6Vz3jDxlbeE7E3V/ILSyiXzDcSc5X145rozwpCjzCeOeK5D4nSap/YUY0vS4dfuc7GtbmUQIqgdN2Oea0oxjOqk3oKVT2UHLlv9/wCh5tF+0itw8kfhvwtd61EG+9ahFBP/AAIj3qzJ8Uvi3rjTSaV4Bl04MpCyXsUbge/yvQviT4w2qhIPA+lQog6JqEXA7fwc1WPxQ+LdistxL4GtZSnXZqI/kFr3/q8KekIQv5zu/wA7Hz0sXKt705TS8oNL8rnZ+HbjxHN4eD+JfITWGdjiGMoF6cYyfeob5UaRlJxI0bbl/hJxxxUXh3xdqnizSftWsaYNKukJzGH3enfApbqYL84XdIx4NeFWUozfNaPpsfRYZxlTThdrz0/M+f8AxJcL8Lbi/ksrVb7WNQla5lnCgraQt3AOCMEdvWu5+Hl1cm23XGpPqsN5GXLM7MV4LFfm7DOKhvvDMi6xqd/ey2xSSRgPMmUExZztxmuZ8WeOdO8J6TPpujqJ7+6ACvESwi5yeeR0Jr3nbEpQjG8+rtpbu+3lY8Ff7LzVpz5YpaK+vyXW/W5wkLW7eINWnt0Edu0n7tVAC/dHQVqtcCO3TB3Mf4V61l2dotlp6IW3tGPmbHXvWT4kt7ubTWvtPm+aP+HI7V7kaam1Hoj5OU3FuTVm9T1L4N+K38F/HDwh4ihiR2SR7eVFX5X8wBBkd8Zr9uEjMU0bEiPkBVxxj0+tfnd+yD+w7oXi638O/Em/8SSazZ4do7NrcRjeuVPIfPDD07V+i0f3k8tQBngE87fWvqcJRlRpKMnsfL4qpCrUcorcu0UUV3HIFFFFABRRRQAUUUUAFRLMGbAHHZvWpKzry6FnCssrLDEoO6Un7v8A9apl5bgXZJ/LbBUn09/aqeqa9Z6PZNd3cyw2yDLyMcBa+T/2iv24NO8BahL4T8C2TeKvGMgKnyyywR5JXd5oVlzuA496+YtS8G/Eb45yf2n8UfFU0Gms25NHtQm1B6GSMqey9fSvCzPPMBk8ebF1LeS1k/l+r0E5Jbn198Uv+Cg/wt8Bq9rpuojxTq2di2On5D7u3LqB6d+9fPviD9rr48/EyV08K6BbeDNMkP7ubW7YTMy9iDHJ6EflXLXGvfDz4NaXHaQmPzF+VYLeI3cjfzatXwj4g+InxXlEPgXwUwtm4F3qMhtCB6hZFHqK+G/1mzrNbxyjBtRf2pf0l+LI5pS+FGZ/wgPjzxZmXxp8RNUn38tb6Pfz28f/AHySR6VXuvAPgTwOVm1Kb7WgOS+qsLh/zK+1e7aR+xL4v8URLN4v8cSWxbk6fBaxsq+o3qwz2r0fwt+wf8KtCaOW90qXVL1eTNLczAE/7u/FTHh3Pcxd8wx1l/LG+n5IXLN7s+NtU+Lvw80e6t/7K+w3dxH/AMsLG32MeMYztApknizxr41unuPDXw313Uo2GEKyQ4HGO7D0r9K/D/wq8KeErVYNN0S1ihXorRhyPxOTXSQ2MFnhYLOCJf8AZAX+lerg+CcuovnrSlN+bsCpR6n4+3nwl+O9j4O8ZxXfgu48OaHcLNqt9e3aIS6MAGiBRyemD0xxXbt418ML8bfh3I9/GTa6Q0VzM+SkbCy24HHByMGv1D1TSbTWLG5sL2ASW06lHi5wymvHNU/Y1+FF54VudCHh1U024na5bbcSlxIz72IbduGW7ZxX18svoyio09Lf5WPVo42pRjy2vt+B+fnwx+MHhjTvht8UtLa+jk1bVrhbTT4Ap33TPAygqcdNxA5rxi8/ZtvtC0q/8Oa/ZXcfi++01NW0td4CSGUjbCB/eADdwK/X23/ZR+F9tqHh2+i8Nwrc6Enl2LCV8Jlw+T83zcjvmuO/a/8AgHL8Q/CK674ehWLxd4fJvdPlU/fcAqEIJxj5j1Bq1hHTjN05e82n92xX1z2koKpH3Unf57nw/wDCX4V6N8RvHnh5tO8CDQ9F0SB01A6lDC73UrJwQVHQMrdfWrn7Snw/8QfAXU9Y8ffDqEpo2rWslpq+nxjEcSvktIFBUABUA79a+j/hL8QrXx34Rgv4Y0t5UPkXMKABlkRihJGAeSpNdnrGm2usWN7pN/ELmyvkaOZSOCjDBFfHwzKrTxClNcqV1b8/vPs3l1Orh3FO7dnfb0Pxk0S8N9DcXJVWeeeSY8cksc1q2+xUR2cllz06Z9K7f9oD4PXXwN+IV9ZOjLoGoytNYzAcIzMzFep6Ljqa881K8ews5Zrf5JEG0NjPUelfSSUazVSD0keDHmpJwlvHv+RLfX1vbzx/aJUhDfeYKcp9cUkMsd8reTJ54X7p7/XmvpX4b+GvCXw9+DmmeI9S0mPV9Y1iJXHmSMPMkZA2zAJA6dcV5v488HaZ4u1yO20zQm8J+JpU82K2EjyRXa7d3+sbCrhQTx64rjjiKcpOOttdbrp5bnozwlWnCMuZNy+zrdX89jnvgz4Tfx18UNEsm2NDEpupVI4bY68fka/RfSrdbFEWNSrRxiONfRR0Ar48/ZC+Hurw+LdU8Q6vZtYpGphRW7bgOB65xX2XZllzhclhhCexr5vNqyqYj2d7qKW21z6nJaPscK6lrOTe+9jgPj18SvEPwhg8LazpzR/2E0/k6luUlvnkRUOcjpuPrXt2pfEDwxo+iLrd9rMFjo8q+ZHdSElXXnkYGex7dqydU8G6X468F3WhanELqxvFO9jnMbjJQjHv/Kvjrwr4A034NfFKPw98VIrrUtK2+XoeohpDEibgFDhDtXnefmPSujB4ejjKUabdpx7bv/hjzcXUq4bEOX2Jd9kfX+i/Ejwr4ym8vQfEFtqErcqkW4EjseQKi17S7zVLtg81xCiurhopCuMYOPxryWz+Ffwt+ODX8PhaOe21WzyI9RgeUIjA44G4K3Q/nXSfsr+MPEWqab4h8LeJ3W61bw3NHbtc/KQwcM46DHTFZ47KFTj7WnPbe53UsfOlUVGrFO+zXU6uXwzd3mpGWVka2kh8uSFhln5zk9iK2LPw80UCwLGkUC/djjXAH4V2Hp8oOB8x96Nue1eCqF92en9ZstFYwrPRhbPv6sTljW3Cx2gUu0LRux0FbRgobHPObqaswfHXhWXxboFxptrdGwacrvuIyVkAB5CsORxWN8PfhBoPw00+a302J5rif5p725IeeVsAZZ8AnoOtduGOSaI1MjV0e1nyOnfR6nN7Gn7T2tvePk/9vjTrPS/hjpDHbG016d7ewKHNburapf8A7XHjjTtMilltfhb4dERDxMV+3yhUkQgjgqHVlIZea5j9rSKP4x/Fvwf8M4HzHbSfbL115AjeM4B/FPWvp3wL4d03wpoNpY6XaC00yEBVi5yTnqSeeua96OMeBwaow+Od/lfY+flgvr2MdaesY2XrLscF4g/aT+Hfw18TReC7zVY9NliAAiTKxxclcEAdsV6hpuqWusaXHqWl3Iv7SVd4mjb5cYz0PNfnz4ritPEX7RfxCfUDaxwwPPCBPMq9JexJHrWNovxS1T4CeKxP4O1W517TZTm60uGLzFH0YBjwWPT0rkeFpVKvsYP37LfVO62vY4qeeOniJUKkdE2dT8a/EGvfH74jeKvDNzLDHoei30awwRoVuFHlhs7skYBY9vSq2j/BJPs8MdzNqV9aRgIVvLgyxAAf3TTvEHjKKb40aF468LafHqDeJ42hv9L80q6TO6ouRgsOF9B1r36y+D/x18a3Qt9G8J2HhnTz8xv21GKR8H/pm4HtV4ylm85qjgIfu7au6Vn2fU+Sx3tJ4iV5X638jg9B+Fum6TCbj7NZ2tpGM/aFjVQv6ZqrD480x9UOmeBNLm8a+JWfasVsFKI3QFg+3POO/evpTwv/AME4oNYlhvviR4rufFMqncbQRfZkU+mYnGe35V9T+APhD4T+GWlpY+HdGgs4V5HVmz/vNk/rUYfhapWlzZnW5m/sxul83u/wONUesj5H+BP7DereLNWXxt8Y5ftt8cNaaBGSIIF6gPG25ScNjg9Vr7j03SbTS7KK3sYI7aCNdsccaBVQegA6UmVgYF0MbE4G3LVbh3eWu85av0GjQpYanGjRilGKskjawxbc+YZC2Wxt/CneSf71S0Vs1cYUUUUwCiiigAooooAKKKKACiiigBG+6eccVWaMecpJ3DGKsnnisrUtUh0ezuL65OyGFTuJ6ADvQB8cftmeKD8UPil4a+D9iZJLQs13rMa8hNipNBxz1KnqK3fFngHQvFWn2mlXtpH9htZVnSFFG1HXOMA/U15l+zffXPxM8eePvilqUQM2pXP2K0ZsHYtu0kJI9MgD0r2llManPzMx5NfA5viXOvaL2PvMnwsY0eaa+I8k/aCsPG0fw/02y+HYaO8Sfy38rdu8oKMD5fpXp+ki5/syCK4f/TFjTz93Vzjmru429wm2QLx8oIzk1T1mzuG0bUbWB9kj28hgk6tv2nHP1rxnNzhGlbbqe9yezlKpv5FlWiU7EGOyovVT6H3pyN5jMoGGXrmvmH4K/Bq7ursa9q+v63a+ILa+AuLWa/lkgcgAkhN20DPavp14WZTlvNO1RvT5elOtThTlyxdx0KsqkbzjYXdSbqVsbjg5FNrmOodtrE8cWeqX3g3WrbRJvs+ry2kiWkuSNspU7Txz1xW5TZJlt42ldtiINxY9venFtNNEyXMmjzD9n7w14u8J+AXtfGupy6lq0t5K7SM5b5TtwPmAOM5rtNfTbK7SDczDIYewrQ0/VLLVt72eoQXQztMa9QR1qtqir9nU53swOc0sRKc5OUlZvoGFUY2UHex4d8btBufEvw28T2VvzPcadL5S89xgCvnn4a6lDceCYY1KLc2rtbOsn39yYU/hkV9d6lCpkkjk5jYZA/2fSvlrx54F1Lw38Si/hTT2ntNUAAQkbIZACzsQcZyT+lccYLFYd4ZtJ35lfTyaOvH0nGUcTFXXwtb76pj5MvD5mPqp6iuO8ZahDZ+GtVuZCqKsTASGu61T9n/xf9jl1Gz8TW0mqbSxh+zN5cmB90LuwCcAZrwvxZqXiDWNSt/CkmjNDrKzbLiNnTY6cjOOnJ969HLMv9pVhGjJS117/cz53MsU8DQlPEx5Vbrt9/R+Q3wX8Tr+HwDb6RceKdantElkZdLsplMKBnJPyn161oWfiDwJYyCS90QQkjG6+jUbv1r0bRvjJqHg/T0sm+Fen3AgVVeURW2Wx3ztzW3aftLfD3VGEHibwDBpik48xoY32f8AfMdfq8sItpX0PyOnmyl71KMZX/vL8jkfDvjzwVfOkFjcafC6/diVwG+mM12bWtheQgvbwuexcfe+legad8AvhN8e9HE+gyR2srDIeyb7O44HoAe9ePePv2Y/iL8D1k1XRr2XxRoUfMlqxPmxr/vO5z3PA7VzVMK18LPSo5hTqNRqR5WaV94T0DUI9lxpFrcZ4ePZllHqR6Vzs/wT8E329f7Ftrct/FHGARWd4V+I0PiaBzbBoLmPiWCTO9TxkEkDPWukj1iVh8/Brh5px0Z7HJGSutUeeal+zuuns50LW7u0fqqtIAn04WucvIPHvgU7Z7ZdZtVPMkCu7Y9+npXt8OpruG7c3tmr3mxMu4lBGeqyLvp+0/m1F7K2sdDwey+IC+JGh07T4JRrtxItulrIPmG47ScA54BzX7F/sh/s6Wv7PPwqtNLkMc+vXSibVLkcmSUccHAJG0L1r8tPFHwj0nxJMLuxL6XqCHel1bsUO4c/w4PavXfgB+3h43/Z5urXw38SopNa8NFhHFqbNulhUkDdIx3M+PmNdlGVNbHHWjN77H6yrIrKdrjAUdDyK+Ov+Cj2qQeHfhFFZ2aLBfalqNo8hg4ZwsyA5/A19LfDf4neG/ip4Xttb8M6lDqNjcKGLICGBIBIwQD3Havkb/gphqT+b4K05UUrcl5CTjjbJHzXVLZ+hyR0kj5jm1SOOUq0bKq8FWHX61zF5cW73R2Io5J5rsLq2ikbbw69nx196xLzQoRcbgDXi3fc9yNuxyWr3kflxpH95uGH9a9D/YV8df8ACv8A9qyDTYiIrTxFbx2DxscKzmXcT16/LXH6t4fVpXdRjuK5jRdY/wCEF+LXw+8Qr8j2WtLJI4/uBW/rXRRk1NIwxEU4Ox+7XkhQiKqiPqQOlSRsTI4Ixg4FUtFuDqGi2N0Dnz7eOQfioP8AWr4+907V6p5A6iiigAooooAKKKKACiiigAooooAKKKKAOS+Jnjyw+HPhe61rUXSOKFT5YcgeZLglI155ZiMAVxl98QvEDfBnUfGcNjs1CWw+1WdptbcAQGUMM9eT0NcX+2pbXOt6T4H0eGTbFN4l06aZP70azjcPyNeYfGDVPEVh8JvjBeSyXMNhDb3OmWawOUEMSOpVlAPBxxkVEpcsW+n9bBZt2XkfKviT4lHxh4rgm8Z3WpXt7IZngmmKkWbqMqAT0yQv5V9Wfsl/toabeeF4/DXxEvv7M1iylW2ttT1JwgvQQDvLM3zHJI4HaviG51Vr6+vdP0W6tbu6t47c2NtNB5kk7OoMpMh4G08817H4BtY7rRl0HxrJpVxrjcLDZWapLF2++uecnrnvXydTGSwMvbcvNza2vr62tofYxwEcfejfl5Xa9tPS/U/ULSdUsdct1ubG6S8s5FBEkLBoz3zmp7vT7fULO5tLiITW9wjRyq4zvUjBH5GvzTs9D8d/DLUBe/DfxLdKync2n6tO93G3+yoZwq//AFq9S+H/APwUesNJ1CPQvixpE3hTUAwT7UW8yOQ+oEanHVe/evawmZYfGxvCVn2e54eMyvE4F8s43XdbHmv7b37EukeAfDqeMvAulahdXB1Iz3en2cSskUOxmJAAyOQBya8J+EFn4m8K63a+LtQ0G907wpP/AKPPcXkJRVZQVHPT7zCv1/8ADviTw/8AEPw/He6ddW+raXfpuj3DcGVh3U9B7EVgfEz4RaR8QPhtq3hV7W2ggnXcgtYViCMrBgRgdyorTFYKli00+qaMMLjKmEnGS+yfDHxOk0dPCVy/iHTW1vT0dd1vGgdgcEgYJFfOOoH4X3UZ/svwBrkM7ckWFnFkD/vqvonwbdXVlJc+DPEcSf8ACQaK/lXazqGFwT8wYDkcKwHU100ej2Ntu26Zaq24vuSJFwPyr80jVll8pUakXdP+ayt6H6nKjHMoRrU5KzXWN9fU80/Z+k/4klzbw2GtadAjZT+2I1QjljgYr1RpnkKu7MqscZTof9gexpFBWMoiIqnsiha574ga7N4Z8D6xfWrK91b2knlKy8BgpI/H3rzZP6zWXIrOT9T1KUfYUUpu6XyZyHxQ+P2j/Dy6fT4baTWNV2gvbWQDgL2DDIPY1L8L/D/jD416DJrPhnxF4Y0DTvKkle0s7iRLtAobIK4Iz8p/OvCNFsTNAt04El/fHz5Jrj9425vmKgnoBk8VjahDaWt88Glalq2l3zdYdNuZYo/cEJgc/wBa/SMJk+Ew8Eqi5peZxZllmPdBV44hQ6uL93f+91Z9j+FP2Ufif4u8PxarpnxFnXzDlVurpgx4zjhKxfiF4B+L/wABdLm1jXbnQ/EOiwgGT7M80k45AycgDOSK+Tbfxx4wW+g0vQ/E2uXOpxMIl0+3vJ4whHqd23rxW9cfCj47+JF+0X9tr2pxyfNLbS6xmMr1X5WkxXdUwGBmrTgj4iFPMqFRJYi67puaXqkn9x9E/C/4yeHfixYrLpFwIb4KTJYysok+u0E8f41o+PvB974006O003xJd+H3ibe8lpKEYtjBHQ8V8h3moah4D8SWtxcaRL4Q1qwYMV3Bo54wQzqdnBJ4HJr7P8I+II/F/hnStTj8sLdQpJLtXGGKgn+dfCZlgf7NqKrRfuv7j7ujUWJXsKk1LzV4/hun5HlFvoPxj8FRmS21ez8UxIfu3kkskzL7YAHSu8+HXxD1fxdDerqehXnh26tshlmiMaScA8ZJz1/Suvbey8KzAH+BtpqrfTYjkYKGVuSy8EfX1ryKmIjUi4yppS7o0p4eVNpwqNx7NnO+JLgMG3FumcN6155408QHR7G3s4VMmp6hIttaxr1LOwQH14LCut1K8F1e/NIGiXg8Y6V0H7JHwzX4yfGK48UalD5/hzw23lWu4ArK8i5Df8BdPSuvKcHLHYlQa91bmOcY6OX4Rzv7z0R6V4D/AOCcXh/VvAtlc+NdU1a88QXNsrXMDFDHDKRyqbkyADnr61+e/wAQPhje/BD4iaz4U1W0awuEneS0mZSvmwsxKdQMnbjOB3r93WVgxDk/MMBgePpXh/7SX7J3hb9o7R44tVgex1K3/wBVfwNslOdvVhyRhfXvX6lUw0J0+SKsfkMMVUjU9pN3Pxfk8SJZX+oWV+8cCqflZjglcc/jzX0p+z7+wL4x+Mnw9k8TWuqx6VaXk7C3gv3ZC8RCsrgBDwQeue1faHwa/wCCfvgD4Y6Vc2+tRp4nuZpkla4uU3kMoOFG8E4P9K+m9F0O28P2cFjp9olnaQxhIUhUKiKBgDaPYVlSwUab110/EurjJ1NtDif2dvgvD8C/hfpnhSG4a5SyLsJXIJLOxZuw4ya9PSFdySbcOBt+go+VTkkmnhizDstel5HASUUUUAFFFFABRRRQAUUUUAFfGv8AwUY+OWq/Df4d2GgaDcm01PxBcxWpuFYh40aVY2wQe4evsqvm79sT9nf/AIaB8Bva6a6WviSyljubCeRdwZkYPtxkYyVA5NJ31S3af320DofMPwr+G2nfDrw/Zx28Xm6mxDXmo4HmSvgbmJxySQK5DQb7Xv2m/jBqHgDwnrUfhzTtPCm/vIZCk8uQxwpAYE5Q5yO9T6P8UtZ+Ht9b+FvifotxoGtWqCMXvEkNywOMgRg4yQep7VyGsfAeHVPELeJ/Avia40m5unMguLW6eLc3VgwVlJHJ6+tfz7l+H/s/OKlbiGDb3TavH17ehzdfePvb4T/sN/DD4atDey6SviTV15Go6rGjz5z1yAPQflX0JDDDZ2scMaCCGNQiKBgKB0Ffmb4e+I3x4+H8MCW3imx1OPYQEuLQyN1/vM9dPB+1V8fo12yf2TKPX+z0/wDiq/WqPEWUzguSukv68jbngfoUuyRskCQ9iKm3bepx9a/O2T9rf49W3zJZaZMo6hbONf8A2atHTf26vivYr/xMvAv9osP+eEsMWfzzXXHOcuqfDXj94+aPc/QEMEPLcH8qUop6ru+tfCUP7fnjq8gB/wCFWXcTgkZOoQH+lVNW/bi+J1wymz8Dtbj0eeFq0lmuXrR1o/8AgSDmR97rGF57+1MWBIxhVKrnJXsa/PHVP21/jVcoBZeF4IW9X8lv61m/8NofHqNds2nadF9baM4/8eo/tnLv+f8AEOePc/SLyUUAKMADAC9qa2B0Vh6t61+ZV5+1t+0BdKdmp6PF/wBwwf8Axdc9P+1F+0Es4Z/Eujomef8AiV//AGdH9sYF7VBc8Fqep/FTQ1/Zn/aDaSGJLLwd4xzIojG2K2kiQDHYAu8nvk169Y3hu1jAJjC8ordD9fevgT41eOPiV8V9Dt4df1+yvYLKRbiNobMxyZVg5AO7I5UV9M/A74h23j74faRqaTub5YQtwu48SdcY+mK+SzZ0as1iaD0e/wAtvvP0Dh/FKvSeEb1jqvNHSftAfBfTfjt4Hu9Eu1ZLuFfNtZlA3JISM7eD2Fflt4g8Oan4bvtR0DVoXtdTs8odwI3cZGM89CK/Xq21xpoEBOyVDncO9fHH7enwsj1ZNN8Y6eFtLsTx2s4jXAbzHRNxxjOAK0yrGWlHDy2ex15pgv3csQlstfM4r4M+K/DvxA+G2meE9cnXTdb08rHbGcqsm8IFDpnPPJ7V23jy0l8SeKvBeiWs/wDa2p6W0jT30J3mOMouwZ7HCkHivOYP2DviFqFnpeq+Hdai1G4uIVmto4IjG+TyAWL/AK132i+N5/gRfJpHjTwTqHh69CKkurXU63QkIHJ+QEgc9M969PGZbWw8nVormvd2XS/UMLmNOahh8Y+R6avdrp/w59AfL56okimBSCFjPyqR3NbdrudSd+c9GB/WuM8I+KNJ8WWkNzpF5FfWrISWT5SefQ8119u5iUcbRjgelfBuMk3Ge593zQklKGzOw8OzBY3jHyK3UL61N4w8FaJ470B9L8Q6XHqVhN96O4QMM4I3fXBNY+kXAXDZ+tdVZXS3A3LLvT+6c1105OOsXZni4imrtSV0z5+t/wBmTXfhbcS3Pwq8Uz6XAzNIulXU2yzDHOcqi57+vYVy3wxuvif8GrvxFd614Kl119XnjmuZ9HtpJAxRSoOWI7GvrP5TkFSoPoab8zL5RZgo7Z616v8AaFWcPZ1PeXn/AJni/UKaalTfLbbX9Dxi1/aes4WCal4K8TafLtyRLaqoHty1X1/aa8Jlf3sF9bn+7KEB/wDQq9Sk060uH3yWFs7YxmWJWz+YqrJ4c0R2zJomnFv7zWkZ/pWHPh3vD8Tb2eIW1Rfced2v7SXhO5chEvGx/AAm5vp81b3hv4sWniq+EFnoWrRxk482aFQv5g108fh/R0kzHpOlsR022SKR+OKuw2cVv/qrOO3941VR+lJujJWhB39TSMayd5zVvQdIGWQLsbJ9uB9a5v4iePbD4Y+D9V1/UZUVLKJmERI3O4UsFAJHJxV7xR4s03wNpFzqer6hHb20S5bcCW+nrmvk7U/EV/8AtSeLLKdopNM8AaZIs0KyNlr1lOQW6EgqxGGHalRpaudXSC3/AMl3ZFatK/JR1k9v82bn7N/hubX9Z1j4h63HI2ra5KyW6yDiO2DF4sZ5zh/XFfUMbeTbSvKf9TEz4bpgDOa4LwhYx2scUduix29uAkaKoAwBgfpV34u+NIvB3w31jUJXCXM1u9rAvcySKVUfmRWftZ4utzRW9rfI6PZRwtDlT21fqeR/sp/sreDP2hfGfxN8V+LbFdUgXxDdWsKSoroVBRgeR/tGvtL4f/sl/Cf4cYOieCdKtJ23KZ0twGI5B5HsT+dcx+wz8O3+H/wF0i5vI2j1PWlXU7lG6+Y8a7s/lX0XGwbBAr9Upx5Yxitkj8kqS55yfd3PC/DX7FXwt8J/Eyfxtpvh+3t9SkfzEiWFRHEw24ZeM5G0d69yW1TndmTnI3dqmorRpSd2QRtCGbJ5Hp2pyxhegp1FFkA3Z7mlVQowOlLRTAKKKKACiiigAooooAKKKKACq7SSCZhhdn15/KrFeX/Gz4/+DPgXo76h4n1WCzlYfubdpAskx4GFz7kfnQJnpCy7snc30K0n2ht5GPlAzur4EuP2tPjZ8ZJHHw68JLoGht/qtS1+1dvMXsVaN/Qjt2NeZfG7UvjB8P8ASYp9a+KL3XiXWMR2Gi+H7yeNg4wW+RvZux7UHT9XqqPPY/T6XW7eOZVa4hjUg7t8gDA/SvJv2rPHFt4Z/Z38e6rbXEU0ltpcjLscHkY9K+CvCPwe+IsmkJdeNPiP4uGsXHzMkGqSKI+owwYemK5b4+fDnXfDXwf8SXUXjzxPrFh9nkFxa3eotJEVxyCuBx0p2dmevLI8ZGl7VrTc+r/2a/Dp8O/BLRIsL/pLzXTbTn/WOX/9mruWBSQjtWF8DMyfBTwwRnItxu/IYzXQ3S7WzX5djb+1lfufZYB3oxI1cozBQrMRwrHGaj+SOPADyf3lC/dpygsRgfMejn+H3qO+mNvZzXMXmzSQqWeGE8uMZrh1uj0OaybYscMcMwnjGQVxuIwfypVYKxcLkmvMNB/aV8Ba1qlzpV9qa6BqcEpjaz1CVVcnjkAZ4ycV1dx8TPCFtCZJvEunxwgZ3eZj+laSw9WMrWf3Gar0pK91p5nSblXCyAoT0KjIp5UoQvytnoc15Br37Vvw00BZEh8RW2tXHQW1tMrPn0GcVzlp8ZviL8RpDH4M8DXmg6a3TWvENvutseoMbZxgg9K7KWXYmtpGP36HFWzLC0VeU/u1PeNS1Kz0eN59QvILG1jGTJcSKmfzNfNvxw/a+8NaXa3XhfQrV/EOp30TQ/uVYxKrAqSXXOOori/ifr2g6G4ttb8YXXj/AMXNndp+j3fmadATjiSKQBuh4weqmvIdJ8PwWeoXGqNaC3vbg/NHaqFRV4ztHYcV9BhsljT96u7vt0+81y2GKzmpajHlpfak/wD21HTfsoRXtj+0W9hJdPFavbpfPZRneu6QtkZ6/wD6q+99QZRanYW2tn5WGNtfGH7EHh2XxH8XPFXixkMdpa24s4Jpe8scpDDP0avszVJi0bPJtBfpt6cV4uc8v1mSh0SN8HGCqVFR+Hmdr+T/AMkzitSAXgDBX7teTfGb4kD4W+FZNRWFr2+lO2C3jUsznIz054BzXq2ryjzGA6186/HTUo7Hxh4MN9JEtp9ouN3nfd/1Yr5zCwVTEJNXSu7d9L/ifR4ipOjhm4Ss3ZXfS7tf5HP/AAr8Y+KfGt9Frdz4hkdW4m011QNESeBjG7oO/rWX8XLWG++PWlSQIEnj06F52XqV3twfxrqvh/H4et/FWravp0bJpcKNNfXi7fKDqmVGR6gH8q5jwyzeNfGmu+K50xbO72lo56PEH3Kw+oNfb5DQlXzRVKceWMVt69/M/LePMfDL+HJ0qkrym7J3vfzX9WXQ0B5jY3vllPUgdKnuNPt75WWRVkRuGXA5ram0+3lZ9uOgrPk02WLaYAXPcV+vvW7P495rNW0aOIuPhf8A2Xf/ANqeELttA1bO7z4juyfoxI7+le/fA39rq4TUo/CvxQt/sGqTDybfUvvQ3GQR87kKqnlQK4SxmRpPKmjKyewqr4p8D2finT/st4g3g5WWXBMLZypBxwc4P4VwVcLGa5qe59Xl/EVXDtUcU+an36r+ux6F+03+yjFqULeNPh7aquvW2bi6ggyY7xRuJw2TnJx90dq+bPDXiSHWIpY5g1vqUTmG4tZF2tC6nB4POCQeo7V9afsZfHO70nxQfhJ42ut1yp/4kmq3DEi7TKoke4nLMTuPAA4rL/bo/ZSm8J3TfFHwXp3kPbH/AIm2nwx4WZSQofaoHdmbJNfPVqPNo90fsuX4pcsZRd4PZnz9HMcRxuMFQQW7v7mrcUht/wDVHaD1rDsNQi1O2hu7aUT2zjKSA5Ddjj8a1rdvMWvJtbRn0ur1NqO6Ro13HjvVTUrW01PT5LHULdZ7SQYXOeOMVXjk8twGHyHqfSrYkWThf3sfp1o21RL7HPfD3xv4y/ZP8TDxL4PnfUdBZt13pJOFZST0OGbOSOnpXs/7V37QHhP9olvhj4j8PX/mX8cFwk2mnAkQtIgJZc5XG0nkdK8x1BTLAYApSKThlPp7V4P440u18C/FHSL7SYJbRJmImK4C4+UcY9ia7KdTmTi+xw1qKi1NH0/MoSUrkHacfKciop8gZBotpo7y3inh/wBVIu5fpTbptq4rh2O0z74iaMMeT0ryr4tR+Tok9zGMG2UyKfQ+tenXj+UhQ1578SIftnhTVYu7QkCtI/EiZ/Cz9q/gxraeIPhd4ZvY33hrCFSw9QgH9K7SMscZPavAf2E9Yk1r9mXwtdSsWf8AfRZJ/uyFf6V79GfmYeleueISUUUVQBRRRQAUUUUAFFFFABRRRQAUUUUAeZ/HT4cS/EDQtMaykEOoabqFvfxtxlhE24rz68V0EnhWz8U+F307W9Oilt9QixeW5Y4k3AFgcYPWuivAHaNWDKM7g6+o6D8aSON4VYsWkZ2456UAfjp42+Gtl+z54++Ivh6Mf2O889rNbXDdGhOWkVSxwflbHFZHhKHR/BuqG/8ACaolz4p1BNO0q/uXKLFbygL5hLEgEOvQ1+rXxO+Avgn4rXHmeINGtb668p41uJYkZhuXHUg+g/Kvze+P37MuvfB+2k0NdG1TWPDun3K3mlX+nL/x7xIDhHYgc53HgYrwcVg9W7c0ZSTa62Ss16dT3sLjdlfllGLSfS7d7+q2PS/ip8G9S/Z9+H9p4og8eSeIdRnVZW0bbCPtMjAFlQqSzAZJ+UdBXJfFzwzH8UPhbDdXmmpHdwAXjI5KlfLbcUzx97bXDaHqmlaBqGl69r/jG88VyJCg07w/NdmaaCcL86IrDAYKSDg9q761+NXg3xdp88EOqxQTYKS6dPIPNGc8kDjjrXyOZTj7aOIwVFx5d5Wf5eR9lllOToyw2NrKXNtG6273Nr4M+FfEeg/DnSPih8HL9kuBCra34PZgIpH2h3Te258n5BgAGvsn4A/tLeH/AI16fJAhbSfEdoBHe6TeL5UqSDIbarYZlyrYOOQM18t/sG6g1r4f+IdvazmSwh1yd7eSJuGwkYCg/SvS/iZ8BZPF0cfjL4f3kHhjx1ASftUeY47nGBtl2Dcxxuxz1NcWF4peX5hPA453p30l1inbfutT4evg1Zyh0bX3G9+1V+zc3jpR428IE23jHTEZ9qj/AI+ox8zRtnON21RwM+lfOfgrx3beKIZLK9V9L8Q2ZMN1ptypjkEi4DbQ2GZM5AbHOK+kfgf+1FcanqNp4Q+JWmyeEPGLqV3XKiGO+bOAYgWLEcqOe9aPx5/Y90L4uzf2/pM0vhjxbAcxajaMIRNjOPOKqWZcsT9a+2x2X0M0pqpTld9JLqu3mdGWZtVy18j+Ht/keDj94wRVcuOvnLs2/T1rmPidpcuveA9dsrf/AI+RayPCR1dwpwP1rJ8ReJPFvwZvjpfxO0e5ggjbZB4ggTZayjtlnOT1UdOtdPofijSPFlkkukaha30ch+aSE5GPQV+e1sLicBVXPDRPc/TaGNw+Pp/uZavoz5Bt/ESf8I1cKf3d7YgQywSfKwYEKSB1xnNfb/wj+Ful+AfA9sLOwjfUrqFvOujksWbO0kcgYz+leMfE79mPRvHl9LeWVxdaLfyqA7QOI0nwc9lJJzzTNN8I/F/RdK+yWfjiwntY8Ij3Mk7Sj0ya+3jnWFr04uU7MyxlfFVZwVSlzKCto+vfy0PaPhD8If8AhXtx4i1G6SO51rVNQkuHujjcUYLxjp1HpXorRyFgZEb02gfL+dfKMfgT4vTbnk8fQmRR83lTzinr4D+LTKzH4gIxXBES3E/Ge5FTLMcHJ29qvxOOE6tKPJCg7fLU9P8A2mtK8Lat8Mbix8SeWb6T5dPzxJ5xDbBgEfxEetYHwk0GTw78N9JspxtmWJN6HrnYM/yrH0H4RTf2lb6n4u1u58SXy/vI/t0xmtkYHjYrDIbIGPevQZp18wKo27FGFFfNZtmFPFRVGl8K3O3CUJe0deorStZLr8waSPZklo89VUZJrmtb1Hy4/Kj+/wCxzU+veILXRbM3V7Otqig5djgCvFbv4ian4+1JtG8A239sTSNsk1KJd8MOeM5ByMZBrxIUalZOUV7vfZL1ex2VsTSwqTqyt5bt+i3N/WP7X8ZatZ+EPCKm58Q6pJ5IcdbUAbi7cHaCFYZPFfpN8CPhDpPwT8A6Z4Z0hP3aRkyzEENIxYscjJ7sa/Pb4a/sg/Efwvq9z4m0/wAaraa1eRqJ5jNMHVc5CoQuRgk9+leor8GfjrMJGb4uojEYyt5chUOOB0r6jLs+yPLqTisReXXR/wCR+a5o8ZmNfnlG0Fsj79jkVZDGM5UY5HB/GlVxvZ87W6c9DX5/weFP2lfCLI+neOtL1zyVwY71rqUyMO/UcVoaf+2T8YPhbMU+Jvw6uNW0uPrqOh2eyNR6kySfSvp8LnuV4ySjQrxb7N2b++x87PC16etSJ94xKWbcwJb0xwPxqRlU8H5WPpXjPwO/as+Hvx4tUj8Pa1H/AGkq5l06SVTNEfRgO/T869ljbcxGza47tX0C2OYnxxikZA2MjODkUtLTAKKKKACiiigAooooAKKKKACoxbxjfhfvdakooA5vxd8PfDvjbR5NO1vSodQs2HMT5GeMdQQa+cPE3/BOv4e6hcS3PhuabwjNIdxNqjS8/wDA3+v519Yv909fwqLG0fe/76qJwjVh7Oauuz2A+KLj9gfxTpsJTTfivqRUcqj2UAH51zt5+yr8dNDZv7P1i08QW69PtlxFCT+SmvvllDDAQE+uOKjC4PAfHt0rxK2SZXX0qYaPyVvxVhcq7H50ap4I+OXh+NxP4A0m9K94tRdifySsy0h+JdxAWvfhmkDr1EMsz5/8cr9LlXc3T60nljf8p249K8d8H5LLX2NvSUv8xckT8v5tY8Yw3j283wy1EFRnfFbXDD89tQ/294hjjdm+HWtAr2WwuD/7LX6jsx+7tb6igj+7jHfNZS4NyiWyl/4GyeSJ+VP/AAseS3Qte+APFUOzhlTRblhn2O2pofHiXUJubbwP4rMfdTodx/8AE1+pNxZw3UZR4Ukj+lENjFBD5UMKxp3G3isv9Sss5rqVT/wL/gC9lE/Kuz+JWnTuVm8KeLLb2/sKf+op0vi2yvpDFD4Q8VXAbgFtDnA/lX6lf8I7psj5ksbZz/1zFPTSba3z5Nrbxr7JipjwXl8Zc3PP/wAC/wCAHson4/6vcazq00sVr8P/ABMl4SFR20e4Ckd+duOlcZ8F/H998I/j/qHh7Wo5dEtNWYj7FKpXZOzIoY7gCDgV+2dzN5NhPNhSyIxBQdMCvxM/aIsh4p8ZfFLxdMJp9cs/FP2XT5c5K/uFcKO/3vQ19BRyLDU6U6FJuzXV3O7BVng60a0Ht+XY+3Y9QC7JFcSLJ/DnoOzfjXk37VesKvwnkSQeY7ajaLz3JkGKyPgH8TIPiH4Ftma4K6vZotrdxluRsAXJ59c1k/tR60j/AA/0yxfhptYsfn9vPWvgsLCdPHwo1FqpL7rn7Hi5Qr5fUxFPaUW1936H6H/s7eGdOtfhF4JvWs1jvW0uAs4JJJ2iup8ceHvDfiTSpbLxNaW01nLldkpxu/UH0qr8HfKt/hT4ZRSJFgsok3fRRXDfFie6m1Qs0oNkANm4nrgZAr9hSu7n5PhsPPHYn2NWf36nzr8Tv+CeNvpt2PFXwX1k6DfxHedHjKmCbvgu7MR0A4Hevm7WP2gPih8OfFdzoXi7wVHbyW48tpppZFSUhiC0R2AOTgnA7c1+mXwVW9LXLzLdLCR8omPynjtWF+1T8KPD3xS8CS22q2ccN+ARaakEUS28mPvBsEjjPT1rixGBwuIlevC/4M74VcXl+L+qYarf+vPY+Ufhn8fPC/jRBFHeixvFx5lvf4gkU89FY5I4617Pa3SzKJA5dezRjcv5ivzh+I3w+uPDviq58P8AiLzNF8WwgGx1eD91FdrgMBk/MxC7R9TWp8KvGXj37T/wjU3jZrDX4+BaahcS7SeBjaOepr5XMMgjho+2p1Pc809Pmj6nD5xUry9lVprm8na/yZ+ji3xKhZgrIejZ6Vca4ikBUSZfsfSvjhfit8c/C7fZLnSNI1pU+5Lb2krbh6kluax/EH7VfxV8O61p+nXXhzTbWfUEZ499o4+7gH+P3rxKWCqVpKFGUZN+Z2zxUKUearTlFeh9xqoZVIb5gOQf4qe0YEfmHEWOo718S/C/4kfHb49a5rFpo02i6XHpcr28sskEwwVIzjax5+YV7j4b/ZN+LXjaRf8AhJPiK9pbn7w0m6nif6fMDXsQ4fxl/faSPHnneGj8N3+B3/iP4o+F/C9uz3uu2O5eTDHcI03HYJnJrzmP42eLPiVqJ074beCb69Zjs+3atBNaRD/aVypU9vzr0/Tv2GvD3hWaCf7MviO8Y/PcawouHBz97O0V9HeBfCsfgvQ4bCBFA7+QMRoMDgDt0r1qGR0KfvVnzPt0PPxebVPYc9GajJ9Fq7edz81v2kv2Tfi5ZaDZeOtdv5fGC2biS80GPaViXcuChjG5sAZPHar/AMLPHGleNdLtrmyRLaBlGbfOGt2/usvUcetfpZrWoW1vZst3LEtpIpSRW/jB4x9Oea/Mz9rr4Yj9mPx5D8TPB1sZ/A+tNs1GzgX9zHMxJLRqAFUBIx1yeanM8qWKoL2KtKGy6enqY5PmtTC1XKvrCe76/f8AoeyaFfQWBM000cNrHyZZmCp75J4rl/C/hG9/a9+K1jHbiSH4a+G7lJbq5K/Lf3ClZISmfvAMjKSpwO9cF8Kfgx8Tv2sJE1HWmufBHw7IVkQb4JLtOoII3KcjYea/R/4a+AtC+GHhuz8P6BZR2VlbrtWFEC7uSSeAO5P51z5XlMsO1XxHxdF29S83ziOKXsMP8PVvqdfa6dbWUMUMEQjjiUIijoAOgqZY1jztGKfRX1h8iFFFFABRRRQAUUUUAFFFFABRRRQAUUUjMFGScCgBaqX8vkoGK7lHJwcYHr71a3D1r53/AGxP2krT4F+EYrSwf7V4w1b/AEfS7GLDSeY+5VkKg52hgATg9aAs27LcyP2qv2toPhTa2/hjwlD/AG5461QCO1tYzgQZBIdm2leisMHFfP3w7+A8sutHxZ8Rr2XxT4puz5nlTORBBxjAj3FOm3oO1WPgV8JZvDM914u8UyG/8ca9/pM903JgRz5gj6D7pLDkd69C8aeLdO8DeHbnXNauUsLe1UldrDErfwqc45JwPxqo7n2mX5dChD21ff8AIX4rfFjTPhD4JGopbo13Mfs2n2NuuwyTlSVXao4HB5IxXA/CX4V6hJrj+PfGMv8AaniPUUWS2t5APLtYyCVUDJXIV8E4BOK5n4PaDf8Axu8TH4p+Koni09WzomlSggRpkOkuDzuGWHUivoWRBJGUJ8iM8h06/rWqPYw2HjUftZfD9lfqNvLeC8G2VRIqKVK55yehzXknxT8D/wDCTeE9d0EnbHfWzRgfU16m9qw2yROyOOCSMbqydZt1vLdpD/r4fT2pnvRXPFwl8MlZnnv7Bvj7/hJvhjeeGrt2/tHQbqWJ95OdplcJ+i19A36CM75Rl5OmK+Go/E0v7LH7Qo114y/hPxJtS6CDKxuqbQW6Y+aT1r7v+1WetWCalpk8d5ZzpvheFgy49iPpX57m2F9lVb7nzmFk8PUeHqbx/Lp+BkbXX7x/Cj19+tOmQxyDccllBJ9/Sm98d6+aejPcUk1dHEeMvg34Q8db31fRY3dVz59s3kufxXB718j/ALWX7Kdh4T0K18Q+D59RgsY2xfwtcyzYX5QuAzep7Cvu3zPLfcMNn5cVBd2K31lPZTYnt5hh45PunNejhcbUw001K67HnYjB0cQrOKb3/wCAfmDpOhaoumJBaa5ZyR7lkWZ9OTdx7nmq93r19fzPZ297q2u3UZ2NHYyzW0SsODwp216Z+0N8INe+E95eLpNjPN4WvZlEF1BGWa1jIAbPGAMljye1e7fATxB8LvBHgXTbbTPE2j22qSQI95L9rjEskpUbt4zwcivvY4mNSmqkNb9ByhlsOWlhaMYTXxOSv8kno/8AI+QYdcm028t9Ji0OaHX7pgsFnMS8jZxljIR2BzzXc/FL4F6t4A0HT21TxX9s8X6my20GlQWu0Ru5IHzKxBGQOenNeyeIvHnwu8O+PJPGd14k/wCEv8TwqUs7OxaKdoyV2YUKwJyMZ+lbHwX+H2ufEnx5P8VfHdo2nzEFNJ0h1IECEqwJDAMCGU9z1rmxGMVCnzy0/rYzr4vE4r9y6noo6JLu+U9E/Z3+GI+EPwtsNMnUHUbr/Tbhsc+bIqlh1PcGu01iYW8L5lA8sFpcjgdx+lat1MHkY5yQoJ9q+S/2mv2irRV/4QrwjdLPrN9IsVxfWzBlRMqGBIJ52sR07V8FGjWzCu4U/ikzqqYjD5bhXWrS92K/I5P4yfFfxH488SXOifD/ABGumOXu79iu0SKSCgDAbhgqcg4rnb74reMH0eOx8XeA49cWIBVuIbqNC3QZG1TjoK7Lwj4Pg8NaZbadbxrm2QCSRuPOI43n3rsbRfssaxwM0SZLERjIBPUiv1WjwxglQjCcdV18z+asZ4n5t9dqVKCXs3tF+R5Ta+H/ABD8QI7WLVbRfCnhbO4afA6ySS4PG6RMN69fWvSLPSLLS7WKzt4hHbwKI41A/hHAz71pw2ckheVgwX0QZ3fWrEdieC+0+gB6D0r6LB4Ghg4clCNkfm+dZ/j8+rKvjZ3a2S+GPoZYsIW6JUo8NxTRl9+wkZxWxHCE4C5qtrGuaf4fs5LnUby2sYFGSbiQJ+Wa7+VLVnzkZSk7Q1ZzGpeHnjQlR5Q/56D5jWlo8f8AaNqzOPMeMYPG3NcLrP7Q2lyK8XhrS7rXJlODJHEXiz/vKa5BdQ+L3i5pv7Jg07Qo2IzumdWH5qa45YqlB7n3OWcH57m0b0cNJR3uzqfiZoN3Np8epaTItj4g0hvtlpMGG4OoO0demT0r9A/2e/jFovx8+ANpc6xNaK/ktpl1FczKpeaJQjtg46sM1+btv+zz8QPEEgu9d8aSQu67XFq6PgfilXdG/ZOOl2c0LeNtWQM5dEjSIruJyxPHevIrzjVkpRVj9s4f4MznL6HscRaS33tY5zVvDdt8N/iZ4x8EQSRvY6PdJHbSCcMGVow5wcnu3rVu3kO0txtHoc1f1H9krTZpproeItR+1Mw33OxNzcdelZF7+zd4nsPl0bxndTRj/lnclFX6cLXj1MNJybifbLJcwowXNTv6NfkaSDzlyqbs/wC1inxq0HJ49s1yNz4Z+J3hVWH9m6fqccf8UcsjMfwC1kN8UtTsWxrPhG/tWU4MkNs5H5k1zOhUSvY46lGtQ0qU3H5M9HaRp2UsvKnPWuI+JWl+b9j1FiqmJvJO5d3DkAn8KdpvxY8P6kxWaSXTpsYUXiiM/qa6SW403XLRo2nhvoG4HluG5PQ8Vl70XqjldpxsncPAviIae8Xh/UGMWFAsbzG4PHwFJH1z1Ndhct5kbzRfMkPDyf3u3ArntP0O2Glx2UgScwjERkOCgHQDFacOoR+SsMiskMQwUA4Papk43IjGRl6ldb0wDzXLeJ90uj3Q4P7s102pPbvIQin8q5TWGH2W5PO3aaqO6NHsfp1/wTgv/t37LPh5f+edxdD/AMjvX1DH95jXyh/wTRVof2W9G3KVY3V3wf8Aru9fV8bDjBzkZr2Y/CeA+pJRRRTAKKKKACiiigAooooAKKKKACiiigBMZ6jNLRRQAm0eg/KoLrT7W+jKXNtDcIeNssYYfkasUUAeQ6F+zR8P/DXjK+8QWGgQ/wBoXDGUtOfMjVyxJKo3C9T0rzT9p79ivwn8WfCWq3emabHo2vKv2hJbM+V5hQZ24UqBnaB+NfUM6fKcAtjnb2NRXFt5qk4Pyj7rdB7ilZWsO73PhD9lnXtD034Zy+GbWybSdf0ef7Jqtq5LO86oodskcjkDIyPevpzwmpXSVzg8lsA+teK/tNfCe4+HfiQfFrwhavNcxx/8T2yjUk3FsC0jyADJLkhRjgV03wn+Kmj+JtCg1DSrpbuykUeYqMGaKT+JGAPBB4x7V/NvFuTVsux0sTH3qdTZ9n1Xy/I+uwlaOJw6gviibnxg+FGk/FDwvPb3sfl6lGPtFnfQ5SWOVQSh3Lg43YyM4OK+S/B/7bHxk8P6t/wrm38LLrd9Z3raTa6pNcxRLJs+UZDLgn5c8nvX3E2vW8PmZaMhkPyluM44A9q8k0/4V6HdXTyTNvuY9Uk1eBhjbFM/Gc/SqyHieWTQqUpO6ey7PXX8jlqYKVbV6HnGpWv7UPxEieHW7DRbCwfgJc21ldYB+tcDof8AwTV1O98Q3Gt+IfHc1vJNJ5stnYwtCgPHQRyAAcdhX2D4s8f2HhWzhku5CI2Aj8xsBA3AXJz3JrC+FnxMuPGGqeItLuYVS70u5+zBxnLrsVs/m1b1uLM5xNN1ItJWWyX6+ZCwcafe/kfE+k/A34j6b8VvEPhHQPGmyPTbZLyFLq1WRnR3ZVALt1wKp/EbWPjR8DbC31HxDp0Ou6GzCOWaFYoirlgqEhcnqf0r6o/aQ8O6x4L8T6R8VPDltNPPpQVdRtYULSXMIUqqhQOcM+e3SvQdP1rwl+0Z8OL2ON7a/sL6Lyp4YXDyROQVBdQeCDkj6V1SzuolSxVSCnSek1ypNPrqrb/EddPGV6K5VKSf+Jv8GfnxF+1FraRh5/CcEny/K66pGu4epAH6VFN+1R4in3xWfhS1UkAlm1SIfzFUPiv+yvB+z94oOl6n4aOveG72fzLPVxG7eQCSAkhGFXAUk9etV3+EvgSC0jnuPD+jzYG4+fM65B6fxV+m4PK8DjqUcRQcZRfXX7n724Sz7EQ92V7+sV/7aEv7S3jq+2xLpFnaXCnAY3kLqF79sVSX41fEzxO90LeWDR7KzBMl6II5w5BwQBjk85wK51fhbpvxV8RW/grwl4T0Sy3XUZn1y3nlKRKCMpuyV3ENwCOcV9U/GH4Q2P7O/wAP/hpDa2+fD1jqiy6vIo4ZhARJIe20kDnIrzcwWBy+tDDRjFzneytd6K/VvXsOnmmJxTUeeUU2le99/RI+d9Dsba81Qah8RYr6/tGILPBPJHt9P3adc8dq9ysP2kPhz8Po4bDwP4duNVkK/LD9llgKH3dk57dfWvGPE19LfyanJN4r1ZPHxkiOn6TYxRyQtCx4OSN2BHtJwK9n+G/iBfDOk22leJ/Eemt4vnYLIkFyrO2eNpBwc5xxivJzLA0sUueupP8AuKTSt/hS19Uz08JBVq06cajjZ25mlq/W/wChaf8Aay8e3MPm6X8N2EYY4L6kg/QpXPat+3p4l8IRyjXPAEtuuQN6XocE9vupxXrl1i5hbcqoHUIrR85I67vSuB+JNhp0FibHVMG2u1KqkmApboMfia8Ohg8slUUHhEl5Slf8z3KuVv2bca0oteln+B0PhH4z/HL4haJZaz4b+HUH9m36K8Ep1eAkqwyCQRkH2NGqat+0p9lllvvAlncQZI8p7y2cH8MVe/YF8SalofiLxL4Cln8+xtVe+txKcGFAyIEA9BX2j828os8oI+bAAxzXgZlWw2BxcqNPCUnCys/evZ/M+Nl9ZjOUKk3zLc/KeLR/Ffjbx9C89l/wgfjezkD2v2YrFA7gggNt2o/O3rmvuz9lX9qS88baldfDzxzENL8c6QmxnYjbeKpEYlUgBfmbcdoJ6V2nxY+EWg/FjQ3ttTtla9j+a0vf+WkEgB2uO2QcHn0r5p/aE+Fd/wCBfDfhvx9aXUl74s8Dss/22TAa5hjQqqNgerE8CvtMl4sp1KtKhNckJe7ZbJvZp72e1ns9jzq2ElOMpp6rU/RNWO4Z6YpApWTPUGsXwXrn/CSeE9K1Bipa4to5GKnI3FQT+tbcbcYPWv2I8UkooooAKKKKACiiigAooooAKKKKACkx7UtFABRRRQAlFLRQAUlLRQAlLRRQAlDfdNLTWG5SKAKF/bNNaTQR/Kzoyr+I5r8cvjloMnhfxZ8QLVoGcW3jVLq4ycAxLAAzfSv2UkVz823nouOvvXw7+2V8L7PQfHyeINQts+EvElq2lapLjiCaVjm4Y9AFRepOParg3zKx04eUIz992PhKS5uPgv45sPFumSn+wNVjQXdui7gowWDd+csO3avVda0K7+PnxU8C+FNBlW+tWf7fczLgBfKkR8EHpxnvWBqXwp+JXhy1l8N2HheHxf4dumLabqEIlkTyScoCyLjhQvTPWvqL9iz4Gp+zbos+r6qY5/FOpne6q2VgUblKqcA8gjqK58bleGxGNhjqTs1uj6GnmVeGGnhKEbqVn6a6o+ydJ02Pwr4Xt9OgOfJAjcfQYqr4V8rXNW1KCeFJoY1QruAPJzn+VY1x43t7y3F6WWGKPmXccAnuaq+CfG2heG9HN1farbx32oXEixQtKoaQKx+6M88GvQ5HGLZ89Jzi5SlueqWttFaQosMKoo9OKg1OwttZtTb3ESzQscNz0rhPiN41u7XTbb+z/MhMnViMDrXy38ZP2xNe8C6ra+BfDUUeo+MtTVdk0zEJbq2cNlfdSOR3rBQbtZXOpYKssP8AXOa1tj2v4w/sqeA/i14dudG1Z449Wl+e3uVlKyxspyMYYHsOM1+Yfxg+EuvfB3xE/hfxrYzC3t5dmneJrbgydlZwmSOdx+Zu1e0a1oPxC1GaXX5/iRrB8TJiQSbYtqkfwKdnIIAHTNfS37P3xU0n9qb4Ra14W+Imn217rui7rLV7OZjmVggLSKMgnh8Z4rrlSr4dJzXuv7n6nIsRVnUU5O7Z8P8Agz42+MPBNr9g1fSU8W2SoBZ3sMyQnb/CCACcgAdfWqs0mqXt5qXjnxdItpepE62djgOINyY2gjhiSFOccZr07xj+yD4m8K6vdP8ADfxCselNO7xabfusaRgscKMKTgDAHPavTPhL+wP4n8Vaxous/E/WoZ9MtXE0Wk2cgkgdlYEFiVDAggY571y4bC5fg6ksTSp2qP7vkfQ4rE4ylRjDE81ul3od1+wT8L7HwT8L4/EviG6isr3xVd/2jCtw4jJWVEIHJ65U8V9S+IPGmm+FStsjr5jgFWRdw9ewr4L/AGt4rf4w/Giw8BaZfXGlaH4ZtVliNmqkwXKO6YUHPRW71W/Zj1f4l+LviBrGhz6nJ4r8NaMkcf8AaU5y3IZQg2LtypUAjtitpRnKHtZ7M8jAxo1sQliXZH0V8SP2oNR0r43+AvBOiWizJrkZuLt2YAoFmVD1Ho3Y11/ib9pFG+NSfDbQtP8Att7Hbx3OoX3m7VtY2ZlztK4YhlxgHPNfJ/7RdjJ8J/2ivh34p1NPLEGl3EpY8ZYTIQpzjk46Vx/gv46xaVfeKL7wzpr+M/if4k1O48iK2Uy/Z7V3DxJJsOVAbcOh5NYxSveRliKVOnWlGk7x6H118Y/HemeFITqGvaotraxgmNN/zds/KOTz7V8s+Lvit4p/al8Oal4F+HngybWNKvg0Mus3svkJDuXbuWOVR0DA8GvZvhh+wxqHj7U4fFvxx1GTxRq3EkWlSYa3t89ApCq3QJ17ivsbQfC+n+F9Lg0/SLCOxtIQNkMedqgfWk566HVWzGcsPHDRjZLqeWfsm/CTXfg18GdL8M+I74alqEDs4AUAICqgLwSDjFezw7VkjEmDMQTwKIo3RTlBGT3TmpFjIbpwvAbvWZ5BPRRRQAUUUUAFFFFABRRRQAUUUUAFFFJnHXigBajmCsArHGT+dK0iqcGo52Vl6jHds9KAOD+L/wAWtJ+DPgHVPFGtSrDDarja38TE7VA/Eivz8+ENtrH7R3xAvPjH43hcWMrbdC0+bnyUO0ggEsBh1bpjrXV/H3Xrj9rf48R+C7GZv+EE8LMJNQu0+7cSMoZVxxnEkZHBPvXsK2FraQrb2MK20cBBW3QfLGB2B700fSZTg1Uft6myGt/qwv8AHvILei9hXzD8RGk/aO+N1n4DtZ3XwroWZtTnjYhJJAqyxL+JUjkV6v8AHr4lH4a+A7q7s1M2t6nm1sLUDl5Rhj2OPlz27VH+zj8I/wDhUfgYQ3jfaNavj593M3UkszLzk9A2Ks+oqR+sVVQ+zu/8j1nQbPSdC0uG3trbybeBQkVsAAEUdsAYqeeWxkjMxgmhQ9mYEVT2leBLuycs+3+lQ3l0um2t1fSLJI0CBmlVC24dAu0Voj0pRUVdssKu5tkJ3J1DN2rPvrcSK0SvEs7HjGOa8mm8H+OfjlbxajBqb+FfC0+SloI1aSUA453YZeQfzrhvGX7KNh4Zt2urXxJJBqG8v9oe5OVP+6XxQzGnWlWcfZK69bfd3KH7WE2mWfw9uG1W1MpjcKH44YuoXGffFeXfsw/tba18BbS00LxrHcar4cmdfLnVvntucYZmJ4+8cAVzHjzxdrXxE8WWfhzWJFurTQQfMkRgVm3AFCSB22juadq+npe26+bGr7Rs24GMetfQ4PhuGb4OdSton8P+fofj3FvGX1PNadKhFe4ve/yP0h8GfEzwj8UtLW98N61a6iHG8rHkbCcHacgcjNbcljPAv8MLf9NBn+VfklJ4R/svUFvdDv7jR7hDuzE7MC3c4JxXe+H/ANo74zeC5kEPiD+3bZRhYZooY8D67Sa+FzDgfH0pN0rS9D2Mu47wFaKjWfL6o/SnaD6MR1KjjNKPpXwLF+3F8VdwRvDtjLIxx/x/ID+Wyt0ftW/Gl/LK+D7IiQZU/wBoJjpn+5XzE+HMxpu06Z9L/rZlK3ro+1L7T7PVbWW0v7ZdQtZhhoJVDKBjHQ8V5HrH7Ifwy1q8km/sm5sDIcsLF0i6/Ra8Ij/av+NL8f8ACHWQPqdQQf8AslQaj8cPjx4mXZALbw+h/jilhnP5Fa0o5HmkHamrfM4cVxZkFuatVi/uPpfwn+zr8OPAGbmx8P28rR8/ar6OKRx1/i25qHx9+0L4I8A2Z+16nHNKBtjsoSQ7nnCrxgE18rzeB/iF48bHiPxrdXkTj57dbZIh/wB9KRVbTf2e7fwP9s1Gx8TSW8W0iSOWETFeO25ie1etHhnGVrOrO8nsl/wT5x+IeS0ans6Oi/ms3+COo+IXx58UfEC3MQ3eBPCz/evLkkXE6dljeNiQfunketc78LfhnZ32qHxHJaNa2HIsl1DbJNLwQzMw6/MMj0Brl2t7Szml8pWuZZDhrqRiM89dh4H/ANem6h4h1GZkDXbME+6igKB+VfomUcFV8JatiGovpFar5vv6/I/PeJOMlnNJ4PBJxg95S+KXol8K/pn0TdG20+HZI0e5k80jHzMOm0Gs7wh4p0/xlpD6hYoYIkuJLUq/JDRnaelfNeseKtU+0afem7dprG5VycdVAPGK7/wD8RLL4YeDNS1HVJxObiVp4rNFyZnd8kccjG4HpXVjIzwlbknsfnyyZ1MHz0m5VG0rLXvf79HfyZ7bd3MWm27z3UwtLWMFmkc/KcfSvLtU/aQ0SS+fTNA0y68RairbFjsiFyc4/ixVXwb4Fl+K2pf218R7iSHST+8tNIgYkYH950II5Hf1r6l8Lv4V0rS7Sz0bTba3ihjVI/l3MABgZJ5/OvGqY6UnalofreSeFbqUo181k097L9T5shs/jx4yg32Phy38NWbcr/aFuHfH1R/85rkPFX7FPxc8fq15qnjC0+f5ms8TbB7bckV90Q+IolUD7vbcvP6VoW93HMzMkwZ/4m6ZrilUnP4mfquE4NyjApOlRs+/Vn5r3H7OXjv4Pwebq1lqF7pa9W0WXyGPvkmu8+HngvTfHNuJfDnjC+tbuEHfDf3cknzc4DADk8V9p+ILyN1Me5ZT/dZQRXhPi74SRprtt4i8L7dM1eNx5+w5SVCQGzk4Hyg9u9ZWtoj6mjg3h0uTVdrtNejX43OU0/xL4j+HeoQ6X42tmNnJgW2qwDbF1wAwJLHoT0r0mCb7RZx3VuVubWTkSJ0/Wp9dZNes2tbuJXhIw6t90f8AAq8w8TfFnw74E26ZawzavffdjsrRXkAPuy5x/wDWqj24yWDjetP3PPf7+p6PM0cIOWGCCeelcJ4m8f6D4TV5tV1KLT17K+Tu+mAapaT8O/ix8YlWS5kj8HaBL18t45pCOm3a2GGea9R+H/7J/gnwlJ9oubaTWNTX5pLq4ZwC3GSFLEdfSlr0OKeayemGho+stvlbX9DwS0+LGteMLhk8E+E9R8QkHHnwMnlD6hiPf8q6TQ/gX+0F4/vM3Gg6Rodo/VtTsRIAP+Aua+ydKk0zR9LIWO00+1i6FgsYP4muL8Zftn+Bvh1ayWEd3JrmrYxHbWsTvHu7AugIHP8AOpXvOyPm8Zi8al79ZrySt93U8o07/gme/jvEfi3xBpMd194NpkLwc+nKn3rnfHf7B3wu+E6Ot/8AFk6BcKPl+1XczJu7ZCJ7isrx/wDHj4lfF+YmTUT4T0LOY7O3CTM49S20MMjHHtXCJ4Q05rjzpEmmm+808sruXP8Auk8V1wwVSpvoeJ/ZtfGS9pKXKvPd/qeb+LvF1z8MNQe00/XLLxzpYbCXunROpK+uZMHt6d6uaD8ZND8QFIp7gaXenpDcZO78hXqI06KRVYW6LxyvljB96wvEnw30TxRAY72zG/tPGCpX8BjNRUyhS1T1Ov8AsutTj7lS/qjNllVoZJ1lWS3I4da5fxRfDTvDGoXUh+URkpmuf1rwVr3wlVb6wlk1jSGPzRkYdR67eT61teH4YvjB4g8O+F7DMkmt3C2ssOMNHuBJ4/8A1V4dTDToTSa0PJr81K8Kysz9bv2G/DVz4T/Zr8MWNzDsuZDNP0/heQsP0NfQUcaqwx2GKw/BWjJ4c8KaTpsYAjtrSKIY9QgB/lW1bsu50X+E4rvWh4T1J6KKKYBRRRQAUUUUAFFFFABRRRQAUUUUAFFFFABRRRQAU1vunjPHSnUjDcCKAMm4s7e8hkhu4Y5raZNskMyhgQeqkHqPavjX4r/sq+LPhr4iuPGXwak8tZ3aS78OXWZIZcnkxRrtRSSzEk+gr7X+zNn+6RwG65FNWyCMcLkHqM1yYjD0sTTlQrw5oy3T2Lp1J0pc0Gfnzpf7Wnh/S7kaR8QbW68C63Fw8epkMsh/2fL3Y6jvXc6X8e/h9qC/a7PxZZtEo+YqHAI/75r6p8YfCzw14+szba5otrexN6rhvzHNeWX37Cfwb1GTdceE9wBzlb2dc+2A9fm+K4BwNWbnRqSin00aXp1Pcp5xVgkpxuePeOPjP8Pdc8P3NpqHifTfLmA2r5b5RgflP3T3wa5L9jHxxY6/8UPEOk2OrJrItIn8y7XdmYjZ8xLcng96+ltE/Ys+E3h+RZLTwuokjzw91KwOfqxryXw7ovh/wF+13e6Vo1stk0+jTSLEqnA/eoOp615eYcK08oynETVVzdtLpW3KWPniZqPKkfRF1ZxX6eXIqzRElXhlG5T+FfL3jT4G+Jfhj4vXxT8Mbj7BLcSqb3S5Mm0YZA4iXaAdu7B9TmvqfiNcMPNYjJ5xWB448ZaD4B0catrV3HZ2q8ZY5IyccDvX5Zg8RXoVLULyvvG11L5HS3BK0z5z/aK+I3iK6h0fw7e6Pb3el3Wnpd6zH5CmaJCWV/KYnCMOMHmsHw7+xrqdpplta6dqunzaBfqLsjVomnuoVkG/b5mOnOBjpir+reJIPin4pjitZI3k1y5+x2shYAvp78rJjsd3b9a+r9NtP7N0u3sUGTa28UO4n721QP6V97i8bX4bwuGpYOXJUlG81vu9Lp9Tz4xVaTcloj4s+K3wG0P4Sa14UttCluLCysUa5mktZPLknKSBt0rADfjkc9uK7v4sfBfXPjyfCv2zVWk8By2UE0trauySsSp3FmPBUgjjHWuv/azsLaH4fweKJlKC0YW9wgySbZiTKB6nC9Bz6V8weAPHfxJ+IE9zZ+EvF17o/h2xthJYRy6Ym0RghUUs4zkKR1OatVK+Myqlj411CpSclOUl0l6a/PojfD0ZVa/sox5uqWx5LD4EuPAPjz4h6cXZ/F9j9lWxa9PmSLbsp3lT2xHjofStabwx4EMPg270W8vNR1GxsRruq31xP5kv7qQhk3FQeRtPevpPw98NdB/aq8C6fr/jLTyviewllt5NSgkYFwH2chCqnKoPpXI/Fj9m0/C1rXX/AAbZf2no32U6dqWlM5UtEzFncEktnAAwPWvXjn+HnWWGqTcaq0f8vw237PdJ21O6jBt03UVox+b+f6+Vjzvwx478YyfEKK41b7Onh+8iBsreOMhhHhmV25wSVxzXDeIfGf8AwkGj2el6v4q0+SfVXa50+9CSYtRC/KPnkljjGPSnfDT4Y+PfFfxwGi+Hp30gQxLeWVlcquP3m8bd0nYKP0r6M+Gf/BOzWtY8cW998SbGC30WzVytrbXKyfaGIyGJRgUwR075r7XDZfCdqqSd0rOOlt+nnszOpmlSnD2c5XknK61fNe1rPy3R41+z74P+Ii/Eq41/4ZapF4g1G3sv+JtdSK720rCQF4VRipDZ2nnIxX118Of2tbG48QL4W+IGmXHgXxcGKIupFTHdYzygTdgYGeT3FdteXnhrw38FvHcfw2tRZah4UE8Hkop8wzRoOzZLDkc810Fl4C8GftP/AAs0q51ywjupJLdY5pFJjkEyqu/lSCMMKWYcNYLNKKVRNTSspbP7ux4UsVOVR1Fon03OyWaL7Os8UqSpjKsDkEeteF/tJajaf8Kh8XrdFvKktJP3oPy5yPlxXK6l+xf8VPh5P/xbv4lTnTYz+40u5tIdqL12+ZIxJ5zyfWrPhL9lL4o/ETxFp8vxZ8QLJoNhP9oOl26wst12Ks0ZBUEE/lX51S4DxtHF05OpF04tO+t9HfY9GnmFKNNpp3Z9M/AfT7qx+FuiQ3ZO/wAlWXP908j9MV6CgO5s9d2aht7BLOzggt18uOFFjRPRQMAfkKsqDwSOcc1+5rY8AfRRRTAKKKKACiiigAooooAKKKKACiiigAooooAKKKKACiiigAooooAKKKKACua+IfgnSfiF4Tv9B1q0W8sLyNopEKgsAQQSpIOGwTg10tRzI0igK205z0oA+AfE3wd+Of7PU7ReAM+NPC5kaSDT23S3Nsp6Lud1UADaMAdjXHT/ALRnxJ0dpH8TfBrxDDOOJJInt1RPoN5xX6TLZncWZcFuG56ioLrTbSVlSW1ictzllBqnUk1ZnZh8XWws+ak7H5ZfE79sjV9K8KyPp/gTWrSBI/MnmupImRRg5yA30rif2dfix4l8WeI08Q3ng7X/ABVrTOwso7W4jFjbr8wB8p267cZIPJFfen7eUujab+zf4ps5YYbefULaWztmSEZMhQkDOPauc+Buk2PhL4d+G9JCRqv2OGUuqDJZkUnn610wk5K0nobxWIx3PUSulvoeh/DLSfF3i7TW/wCFgrb291c4kgtbOMxGADjDckdeeK4/47fsI+Hfijc2es2GpXWieJ4SEjv4ZzGNoBwDtXceSe9fRfg+xjisftCj95LyVPOO3WttV2swx8jdQT3rGTaehxyrVJQ9jze72Pzn8Tfs0/Hb4cs72U+l+LrKEDy4be1cyuMc5Z2AJr5/8L/tDT/Bf9pCPWLvQbqxuri3Nj4h0NNofzGkUvJgHbkKoGSSa/XTx94mtvDPgfWNXaba1pbSsrBdxDbTgY+tfO37FXw903xR4G/4Wfqmn293r/i5hqjTyqG+UgKVx0HKegqpYirKPJN3MLu9+qKnwx+LXwx+MGqQ2+jeKba1v5JDI+l3O8zrnnbnbt4579q+i/HXjLQfhj4PutX1jUYNN0uziP7yXOCSDgDA65rxLx98Ofhb+0xbeItM0mIWnibRgQby3R4TBIr4PAKhuVI/Gvln9lu38S/tIfGS7sfizfNq+l+B4pbdrPIjWYuhkRzs2527B61hq1Y6q2LrYmMVVd0jxjSfiwvxH+KXi7T/AAvdSXHiPxjr89rplwScxQSkFJMnBAyOxr9Wf2ffg7o/wT8A2GjWFs8V5Knn3txcEPJNO3zSHcBnG4tgHpmvIvF3wX+Gnxi8GazqPw+s47TxT4fmkisb5Q0ZtrtF4OCQGA3d+K89/Zr/AOChWmeKtRk8DfEC3Oka1p88ljHeZZortoiyklwoVfuA9e+K0nUlOKi9jls5Ky6nJ/8ABU5bnxD40+GHh2xmQXGrutpuUEON84TIPbrX03+y3+yn4O+APhKyltbJbjXp41e51G6CyTiQqpYB9oYDIOBnvXzJ/wAFB7z+0dW8E+N9im18O6xa4kjfOI/M8wnjr92vu34Z+JIvF3gXw7q0Mvm22oWcM6vjk7kDbcfjUPc6K9CeHajPqdtG25AcY+tPqG1G2EDbt5PGc1NSOcKKKKACiiigAooooAKKKKACiiigAooooAKZNjyzuGRT6bIwVST0oArO2xs71x0cZ/Svmz9tL48Xfw18EweGPCx/4rTxNIdP06KM/PE7KxWXAOQMqRkZr6J1SS3sbO5uriTyrWBDPK5/hCjOfpgV8N+CrWb9oT9ojXPiDfYuNI0OZ9K0pdvyFopdyzAH1Vz2z70HTh6Xtqij0Ou+Avwbg+G3gu10uAedd3xa51C8cZZpXJdgTgdGZhzXbT6LHot8Y5iDGvCuegHqa7W1txa26xxpjklvzrwv9sr4if8ACuPhTd3FoxOq6rmwsgp5MsisFI/EVR9TTr+xVo7L8TwzSbr/AIX9+0xd6oFJ8K+Cz+4iP+rlu0d4pPUHhgexr6U3FuSMGvKP2a/h0/w++Fdo16fM1jUnOo3bYwxaVVYgn/ezXq/I69a1R9HgaTp0k5bvVhS6x4ns/DOjTXd85gtEGZMkCNvTd+PT3pK8w8dabP8AEbxTp/h2IyR6XZsZrjDH98WH3T7Ar3pnTWjzRt1/D5nM+IPiR49+JVu83hor4b0QAotxcF47k5/u4yvY/pXzh8c/h34s0fwnqniDU/G+uXDW0TSrHJODGzDt92v0I0XwHY6PaxOwRBt+WNlyn5dK+Zf24rS91rw/4b8JaDHE+p65qf2RVCABg0bYGOO4rOdup5+JWHp4eo2uZpemvf0Plv4a6PLp/hqJ7jNxfXGXlm6kjOVyfoa6C6mEalSmK9D/AOGRPj7pdjB5fhVbyIRoFeGSGMEYHbfWDr/7P/xs8PwGbUPh1dSxDktHeQfy3Gv1jC57luHw8KEJ2suz/wAj+T8ZkWa4jETrzjfmd90cOyr5ySbBIFOSp5rNaGSNZCzeWX5+lWNWTXdFjf8AtPwrqFkyfew27H/fIrnr7xNb6nNb6da+ZFqV1KkXlSowKbmAzyBng5rWpmmCnByjUT0MaGT5h7SNJ0mnLTp1ZZ+HHwn134r+LLxNH1CW1tLOQtNebiFGCMqCAeeQa9kb4H/FTTIzJpHii3vLRfkW3up5Dkjg8Ba+i/gf8K7TwL4ctNOjRPPUA3syrjzpcAMR7HA45r1LUNHtZ1CmNYgo+Xyxt/PFfl1as603K7sf03huEsrWDhh8ZSVSel2+nktD4bl0T4z6K4N1o2n3iD+5HMQalGufEw4j/wCEc0a0b1mjmX+tfbeh+EBJdNO0jGBeQJSWBqh4q8O22tXHlQ2kaleNyoBWXtKi2ZzvgfhypU96hp6nxwug/EjVZMah4lh0mJuWGnTOuMdB8wrzjSdT1mPx54n0+61q61a2hmKlp5NwB2r/AI19v6n8P49M0u/uXiyI4XdixHZSRXwx4PuU1KfWNTVgVv7jzhIBjPygY/SvoOH4TrZinN3SR8fx5leUZLk7jgqEYzm7XXY6EjOaz73cvKnBrTRdwyKzb9487ZOBntX67V+E/m2jfnOb1q4FvY30vVljZs+9RfDH4a+NNcv4dafTF12JCTZ29wjuiEg5OAPTHT0qv403LoV+yf8ALRWVVzz0r6w+Fuv6T8O/BukyanepYmS0idcqXOSgJ4X61+UcRSviIRXY/ovw6y6hiIV69eVuVq3r8zi49L+Mtnbb/wDhGtPbnLQwRTbgvcY+lUf+F16v4HvFHiPwpqmhkt5Zunt/Lhx65Lexr1O+/aY8E6TGrzazcZkYAyrBNj8ttdh4X+KHgz4oWFxbI+na5beXtcXFoN6Lxz865zz2r5Ox+1+2qSl+4xKcuztYq/D34haT8QNOFzpGow3ewfOlq4Y9+v5Guriu5YlHlsyg9q8X8ZfCG2+EPiCHxz4EuJYtHLBL/Sss3LYQEdABlmPSvXbS7jvraGeI/JKnmLnsvc1R24erKtF+1jaa3/zXUsySO3zO2TXP+K/Ell4T0ma8vruOysSPmaZgqE+n19Kn8T+JtO8H6Hcarq1wLe1jGVyCS/sMfWvNPBHw11b4+66ninxeJtM8KRNm10cPgv2BYg4PzKDyO9Jk4nFRoR5Yq8nsv8/L8zL0eDxh8fphZaALrw54Qjf97qmDG9zH0PlsMqQQwIz6V7t8Nfgb4Q+GEPnWWn282sN/rNSukHnOfXIx6n867jT9PttFsYrTT7SOytYRiOGFQq7e3A4q1hvOKIqk7QxZxkc0jyeR1J+1qu8vwXkkJ80mC3y7jt3N0JPQV5r8WPjxoXwvZLKV5tX1z/ljpdmVc55xlSQccEVzfxr+Ow8LzHw54YdbnxDOpWWRvnjt16Hg8ZwQQQeK+f8AT9BNpfS6lqE0moazdEs9xO5fZk5wuc45z0PeumlQlW8kZSqTm+Wl830+XcueMPFPjH4sX0lx4g1WTR9NP+r0mxdlhZf9tWzzwOh6k1n6L4Y0Pw5xpenxWk5+9JAgBb61ubfLwjdDzlhn8qu6PHE1wV2D6kV7FOjGOyKjh6cHzW17kdnbrctumfa3oa04rWONgBhhVv8AsWN+TlTUq6SI14fJrqN9erKmwKx+UYpkhI6IDVmSzkU9c1ZtLUY+dc0Ac8LVLpXcbY5JBtkVuAw6EflXC3Xw1v8AwP4ss/HHgI/2Z4h06UXSxjKidxk4+UZPJ/SvXP7PhZiwXDVUuIWtX8wsSV5GOgrCpTjUjaSOavhqeIh7Oa0/E+3f2UP2otK/aE8ENIALXXNP2xahp5wHV8sobbknkqTzX0LasW5Iwf7vp7V+O2i+ML79nH4raZ8Q9EjZtMuHEOqWMZ2o+4CNWx043luhr9cfBfizTvHHh2y13SbhbuxvI/MikXgEZx3+lfN1qboz5WfnmLwzwtZ02dBRUbS7cgDLAZ20qvuZhjGKyOMfRRRQAUUUUAFFFFABRRRQAUUUUAFFFFABRRRQAUUUUAFFFFABTJjiNiPSn02T5lx68UAIeFz3NfHXjbTI7b9uCwnU7d/hucn/AMCFr7E7H27V8b69fDxF+2ZeSxjy10zRJ7Z8nO4+ajZ/WvluKHbJsR6HZg1evE+gl/hbOflFfIf7b01vY+KvB174ptDc+BVimgvWkXMKSOyCMsTwDnOK+tdPl+0WwZASFGDXg37ZFzpieDtNg10RjRHuI5Znkh8wb1kUqMYPU1+AcPxVTM6NN6KTtfte6v8AI92tKVH3krtdD5H1rWvCHw/voPE/gnxsmpahYuItMsGuUYQxrlkhUKMhAe2e9fcn7N/xX1P4yfDW313V7FNOuPMaFyilUcocZ5J5NcZ+z78IfAWsabceKbbw9ZzGe5Ji8+3Ro9hCkMEK8V9A2Wl2mm2v2OztLeysgdywWsSxqCepwBivQz3F0pylh5ylVnGVuaVr2TtbTp1KdRVrShTUPQ+f/wBsf4f+NviN4fs9L8Ny3I0tnC3MVpuMjSE/K+ACNoBOTXzl4g8H/Hn4U+E9G8LxXGkwaZrEosorpWnEsbFM7pDjAOF5wOtfooFKyFgxwPlUZ/hPXPqfesHx14TsPGfhi60i+DFJlIjmU4kiJ/iVuqn3Fc+W5ysH7OjWpqdOL1ut/P8A4HUT9ryuNJ2bPIP2Z9W02P4ZpoUIWy1mwdjfWXAcMzsQzL1w3LD1Br0HUm+zw+YQsUr856D8a888A/A3/hAfF154lvNVe+1W5URt5O6OEoqlF3JkgkKRz68132oHbYvj5mJz8/PavJzuWFq4+pPBTcoN3Tas9dbfLY9LBxqRh+9Wp4n46vh4B+NHw78ezOos5L+S01KVDwsKwtsyf95h1Nfc9vIZ7SN15RlDD1Oea+Hvjvor+Ivg14ktlH+k26rPCyjlSZUzj8BX1P8AA/xgnj74V6FrUL+Z5sJUYPdWK/8AstftfA2M+tZY6MnrCVvOz1Pns1pezrqS6njnxG0HUfgL8Tbnx/pOkyax4U1kGPXLGGMu8DMxeSfAwBwqjJPevRPgTqngG9t7qbwRq9u1veOZn02GVCYJWJZ/lXoxJOfpXrFxp0WqWLQXcUcyt9+ORAyN7Mp4Irzy4/Z08Kf8JL/bljHcaRdsMPHpsxt4TxjOxABnk1+lbnhnpSjzidyqwHY9akVQEOwbKxdB8JpobNi7uJ1PTzZWY/rW4qlcgnIpjHUtFFABRRRQAUUUUAFFFFABRRRQAUUUUAFFFFABRRRQAUUUUAFFFFABRRRQAUUUUAFFFFABVe6w20Fc571YqOVd2MnAoA+Jf+Cm2qRL4J8C6HGAZtQ8QJC0Y6lWik5x+Fdj4R8Py/2TosYQoIrOBduPSMCvBP2oNRn+LH7c3gvwwkrNo/h+KC9uIskjes0iMfyavrDRVVVSOLnZ8g9gOBXVRhzR5mepgsXVwsJKH2tz1TwmxTS0i/iArO8datdaH4cu57U/6SQVDSdvpirHhWZljZWHI75rXvbWPUbWSK4CtAwwdy5rKekjgpyUKynNX62Pk34j/FTS/CvhvVm8V6y0en3kDRC2mkA89mUqNgPUgkV47+xX+11o3wp0l/APi9LzRfD8cwXRdU1TbHCLfCgKzFsZzuPA6CuF+OdxpPxC/aW8R2WqySweHPCKRtDZ+YSJTJCHYnHBwy55FcXqXxY0fxxCLbTvBf8AbGm7cQXKvGg2+oDLkda7aeFVanz3sejj8RDGVeajCyR93+Jfjx8EfhRpOp6r4PbRdS8Qazu3W2iujz3bE7iSNwyMkt+dfFfww1X4h/Bn4jXnxDgs4tat9aWRdW0OFXdgCvlrtTjnZk8nrWT8LfEGg/8ACZSaDdeGZdI1NI1likupUn4bONuF+XgHvXtm1y2wriJPu7Tg475Peu3D5dTnBuTueW4tbl26/aovLTwrq2lfDv4X3XhK81ANNd3l5ZGFQ7AAyEq5+bgc+1fCPhPXLfxBFfeF/FFpB9ovtQuriy1qMfPFOJGkkG5jxkgDpX0x8evHEXgf4e37Cdorq/3W0LBjnJUkH9K+Y/DekxXXi3w5YEGUP51y0inoSm81SwMKXOovVJb+v+R0UqKnCU27WPsn4O6ZP+0h+yZ458PavP8AafEnhaB1ZictLKIZHU85JPIHavor/gnJ4+n8Xfs/xabfAJqPh+7fSnQ/eAhSNM9fWvL/APgmNpKa1/wtvUYwraVfalCqLt/1im32n+RqH9kiZ/g7+2l8TvA15clNP1ZZNSsbbkKHlujwB0+6teBKKjJqOxFStUrNOb1R+hkJBjGG3e9PpkWdgyMH2p9SYBRRRQAUUUUAFFFFABRRRQAUUUUAFFFFABTJW2xk4zT6bJ9w0AfOP7aHxBvdD+HkfhTQ/m1vxLKmnxqhywglPlSP0PQPU3wf+H8Hws+G+h6BaoPMsbaOO4k7yXCoAzfjiuMucfE/9qTUbuU+dpvguKSwRRyu+ZEkUn3BHtXtljG19OhQHy92xh6t3NB7GEgow55CW9jNfTLGnyr96R+wHWvh/wCMmsx/Hr9rjT/DVm3m+GPA/wA0zJ8yPcpIkic/7rnvX278XPE9p8JfhL4g1uZ/L8m3K+Yx6M/yrz9TXwx+xL4ZmHw+vvGupbpdU8TzC9eV+f4dnGef4R3qonXgYvG4pLpE+iJuM4GAowFH93sKcc9+TTY+gPXac8/yoTheTmtT9C637i1c0W1gguJZfIWOVwBv5qnUkczxj7xbP940yJxclYvX2oHKxq25VGN3pXyL+0p46TwD+0l8Ntf1nTr6/wDDehzW+o3E1rbvKAR5gb7o9D619T7tkZUDdk55715/8f8A7HY/BbxVqFzaW9y62Unl+cgbY2AcfSpcebS55mOw6qYWUL2tqdPD/wAFRvgjJGskd54g8rAGxNIYgHoRnNdj4X/4KC/BbxdIkUGvtaOxxjUIlg/9Cavk34X/ALPOl+H/AIY6XLd6JY31zdl53ea3DFQzbgOR6Goda+BHgfVGkS78MWEDMpxLDbIrD8cV8ZPiClSqOnKDt5Hg0+GalakqlOorvo/8z9D9H+K3w98Sxq9p4p0C7VxnyxewFsfQNXwb8VPAWg/Fb9qzVprW3hks/D5RBMhwkjSRKwIIOOCtfL3hr4IQeMvi1qNh4O1rUNG0azXy5Jo59jecrMHUFR0HHFfZXwA+Ds/wu0nVbjU9Sm1nUL6SMvLdyGRvl3AYJA7EV9TR/fQjUWiffcMsyqrQxKq1IpxV/PVbHqdjZrplmluDvMYwWHenxK95dImPl7mpCNuQV2qen0qezkS2ztHJ7muw+zbbTb3LOr3g0+3+ywn7vGag8MxhbjfJ82Tmqd4v2iYliSKns5TakFefrQZ8loOK3Z5x+1B4oTw58ItfvY3aOQbI/MYYGGYKR+Rr8/vBnijRbXwvp9st9Cvlx/dZ1BByfevsP9trX7TS/hfBBqEytYXF7A06k8FFmjJH5Zp2l/GT9jaONYB4Z0JQvJmkt7bJH1xXqZdmlTK6kpwje6tqflXGOVwzapToVJNKCvp32PlOXxfo3l5/teAP6GRf8agTWLW8UtFfWsh9FmUn8q+z7O6/Yo+IEwh+2eG9Jlk4CqIEb8MIa3o/+CdfwE+IUf2nwt4h1AFxuSTTruNVH5R+1fQf611Zv95SX3s/Mv8AVCjTXuVX9yPzt8Rwx3UtlGqcSThXI/GvuT4e/BnwrcXmmarcWsl9P9gtwiyKwVCI+TkGvLP2l/2FW/Z90vTvE9h4mnv9KF6qG3vZ2kf7rNn7oGMCvpv4Yw+X4Y0ucHPmWcOB2+4K+bx+NWPrKrFWsrH7DwXl8cBh61KUru6/E6i0+H3hvUrUpJplvIWGDG2QPzzXhvxO/ZF8PX19Nq/hVpfDfiK3YzRT2qGTc3OAQzYxk+le82MzWt0pB+XPQ9KuatcBJvtG4ruTjaeCfQ+1ecfcSox5uWSuv1PG/AM2vWvhSH/hIYYob4lombfnIUkAkYHUfzp15c2mk6fPPeOtppkEbSSOT9xR1Az7ZrV1i8OqXUjHHl5yFHQY6mvHNSkuPjz8QF8I6RK0fhjTXEuq3MZ/1xUjMQIyNrI3QjtUnpVaywtNN6y6d/8AhiHwd4cvf2ivGS61rFu8HgXRJmFjbuCPtci5UnHBwVZTkE9K+m4V8u3jigjEaAbfs46IBVXRdGtNB02HS9PhW1tbZFSKNQAqgAAEgfxYHJq6X3tHHG2+Vv8Alon8QHWg8iEGm6lR80nu/wBF5IVVHnGNG8wDnP8ASvDPjd8eDoO/w54TnS91aTiWSNgVtfUlhkZPzDBq5+0p8Vb/AMD6dFoHh8Kmv6qPLVgDmBGDDzOCCMEDmvn/AMHeEGsfMGXudSumMl5dSHcXYknGeuMk9a6qFD2zu9jGU5VZ+zht1/yHaLokWlxtIhaW8uTvmupBh5COMkdvSun0vSFl/eSNvepV0tbV5MkyHIxu5x9K0NPbY44X8q95RSVkdcYqC5VsJcaSrQ8pk9q5++t3s5YygI55wK7BvmYncee2eKikt45SC6BvqKsYlnJ5lrGepwKlHvQqhcBQFHoKUtmgBSMmk+ZelH40A0AI3DDFEigqTt3H0opGz1BII9KAMjUvDMeqWk+mXH76K4Rtin1xn9DXrn/BOn4vT+CtZv8A4NeILnY9mDLpU0pAEkK7Bge5Zj6156pICsOHXo3cetcL8QpLrwbrnh/4h6cHW/0C7iuJ/J4MlsjF3Q+ucDvivPxlFVIc63R4ebYVYilzreJ+xGBuBH3mGCadD8qlM5K9a4/4XePLb4jeAtA8SWcizQ6jZQzP5Zz5TtGrMp9xnFdbau0ke5htJ/Ovnz4MnooooAKKKKACiiigAooooAKKKKACiiigAooooAKKKKACiiigAprDofQ5p1NbqPrQA3Py59eK+K20uPT/ANtrXMSEm40meTy8cf6xBX2mSVwTz14FfIGhzwax+1V4zvdgEtnFLZrI46Z8tsV8hxZNQyavfrb8zuwX8dHuOmQyQxvv+ROwqt4k8L6T4s0t7HW7JNR05nV2hYn5WU5Xpz1q7a3AEIR8t6tUwkRZMqeD1HrX80RlKElKL26n0VS8m7lTSdFtNDsYLXTI1srSNQqQA9u3Xmr1J8jMCRkhtwz/ACp33qTd7t7kxVtAqhcndMRnirzKdpxWVc5jY8VnJm9NXZl6nHubcOgrG1HiEoa6B0VlYGua1KQeYcsKy6npQ3OZW1ivLiaxuRm2uFKOD06Ej9aq/sF61NpujeKvAFxJtuPDN1HHErHBKy75TgfiKsXJ/wBMDZwM1xfw5vj4H/bPjQN5Fj4ptJ55OwZoYVRcfnX6hwDjPY5hPDX0qL8VqeVnFLmpKp1R9yw/dP1qSo4F2xgZzUlfv6VlY+MQUUUUxhRRRQAUUUUAFFFFABRRRQAUUUUAFFFFABRRRQAUUUUAFFFFABRRRQAUUUUAFFFFABRRRQAVBdS+RG8pHyojMfwGanrK8UM8fh/Umj/1gtpCv12mgD83/gTK3i39rb4yeIrlfM8i8utPgJ/hUTIw/nX1TNdSWemboxtfJyw+tfLv7Iem3f8AwmXxX1a4A/f+ILu2JUceZmM5r6o09VvLdkkHyH5SD14r06a/d6HdQcYSUpq6I/BPia/tPENrCZGmjmYAj8QPSvftwk4xn5cla8o8L6DYWt5DKisXjOQTj1r1OORpGRhGc45bHWuGad9TqzTEUMRUUqKt+p+Uf7VXg+f4P/tMa9d6xby/8If4whCxX6ISsUkcAQA9hl3HU15n4PsfEXgfTU8Oro39tRRfurTUISzRyL2LMowvOe9frh8W/gz4Y+NfhO50LxJYpcxOMxyBVLwkHOVJBxyB+VfEbfsM/GD4dX9zZ+CPF1jfeGRnyY9YaeaUDtyoArswuIjRsp307HnU6sqLvE8z+HPw31PS/ENz4h8QSINSmhVIraFhIkSAkj5voSOa2fGPxS8PeB7cy3t8ousER2SEM7ntkZyBnH510njb9kH9oOXwzPeWmuaKboLkwWUdwsrjI4FfPX/CttZ0nUGg8Y/C/wAXarrEWVOoeVGytn0LHPp+VepDHUkuWmte7MnJSm5TNLwHr3gr4xeLNR1z4my2kOk6YhW10aKfzCxVgQwAZW3EMRiubsdAs/C/iDWte8N6Q9suoOLXQtLw5uGyxSV/LOWA2sGzyMV1fhP4d3mqazHZ+G/g1qg1R2+W91axikgQ5+++05xmvuL9mn9jeTwXr0fjLx9NDrXiZkH2SGMFrexXaRhFdcqdrAHB7V5s6ns5OfNeR1VK8ZUlSjH5nW/st/DTS/2YPgro2jX8o/teWPfeN3dwzYJ59CK+Yf2wNUs/hv8AtSfDP4u2LFbKa5hsrxkHGxFlc5P1YV9lfFnwzezzW1zHBJcxxxMj8ZyxPGK8J/aA/Z4vvix+z5r1ubV11K1je4sF2/OJTtHoexPSvO0t5npPB4f6h9Yc/f7H2bouoR6rpNneROJI54VkDKcjkA1dr5h/YL+N/wDwtz4J2VvI6nW9IZ7S9j7x7ZHVcjJIyEr6We629BnnDEdF+tSeDsWKKRW3KCOQaWgAooooAKKKKACiiigAooooAKKKKACsvxRqS6R4f1C7c4EULEfXHFXTIWZudoXrXkP7VnjQeC/gzq9wspW6nMUUKjGSTKgOPwNAzyj9lDTbq88AS+J71T/aPiGb7Rck9SUZ0H6AV9K+HbBI0aZlARf5+tcN8K/Cb+FPAekaQwxPbpjP+8xb+teoWsIFssRX5WXaw9/Wg9CvNRgoI+NP+Cnni67t/hXpHguy3Nc+I7uMfLwdsc0TH9Ce9W/A/heLwP4N0jw/bgLDYw+UoH1J/rXF/tBeIl+LH7ZHh/wzGoutL8JQSS3GOVDTW4ZckehSvUmO47idxP8AF61pFH1HD9DlpSrPq7DV+WloxnrRWh9YFKe1JS9qAEALMoHUmvMP2wl3/BNtKhbyZdSdrYv6sUJ/pXqVookuIwem4fzrx39sa/SRfhpobp5i3niJY9h7gwvx+lZVZcsJS7JnkZi37Oy66ffoekaTbtpXgnSbIEMY7KENn/cWvMPjNr0fhX4b6tqIAF0ttIkP++VJH8q9bvo9ljbL2SBEx9FAr5o/adu3vZvB3hiLO/UtSt3lUd4t7KwPtzX5JhqTr4qnT6t/8E9OUnRw0nHdWt91jS/Zr8B/2P4Tt7lofMvNUb7fI+cEGUBj+tfR4jjt2jXbxjnnNcv4A0UaLpUEKpsW3QQp7BQAK6gKF6Cv16KUVZbGzioRVOD0Q5lA/izTdtL3J70VRFhOKbTm/hp23LAAUD2PEf21LeGP4C6o1xbpJIs1usJYA/elQGuW+EvwR8PT/CLw211pNub77N+8keIEs25u9dX+3E6x/CWC1b7st7a4X/tvHmvYtL0m2t/DdlaJGqW8ce0RjoDzXx3EM5RjTpxk0ebR5Z4uU5RTSivzbPmjxH+zj4I1IsLzQNr9pLecx4/75rzvXv2ZbXRbO8vtE8X6xoa20LzKou52X5VLY/1nfH619X6lYmGSZduVXkfTNeF/tVeJovD/AMPY7O1bZf6tdwQwxr12GRVfj/gVfI4LE4uVaFKlUdm7HfjMPgvYzqVKKbS6K33HiHw1+GfxO+L3gNHm8U3Nxo93eB0tbv8AeGRSg+cMzZXg4xX6EeHtL/sXw3pGnE5a0s4YW4/iVAp5+orz34O+Fz4d8L6BpYXZ9htUVgP7wr1JmO1sd+gr9bgrJHFhcBSwUbQWrtcTvkVj+KdWNrZxxg5eRto9uK2WYIenAHNcD4i1SL7VLc3EipaW5Jd2OAgHerZ6tKPNK76HlHxy8dz+EfD1vpekZl17V38mGMdQpZQ5/wC+WJr134JfDOz+Fvw9stFf95qmQbm66tJLzgk5PGMd8cV5b8CvAx+LPxFm+JurnzNHs2kt9Jgf7oIDRSEfUqD1NfSk2mMyl05kJ+76L6VmeC6qxNV1JfCtI+ncX+zIvMyZQURQz47nuKyfG/iTTvh74PvdbvWWG3tY28sHlmlIOwevLYq3Hp1zGU2rhi5wPSvjj9qTx7c/EP4rWHgCyuG/s7SQZb9lwUdwEljyfz9KqEXOSj3M8RUlFLlerehx+k32p+MdevfGHiCZmv8AVmMqwEcW8LEHYMcZBz0Ar0Tw/cRNZyJDhSD949TzXJIyhmPRQdoX0rR0HzGvcjIWvpKdNQikjro01RhyROjv7UyBGj4wPmFQ2kLq3NaUzHevHbrTK3NgxiilpKBBRS0KM0AC8tRJ8tSiMbcgc1D/ABfNzSuAUq/eHGakhhMrdKvR2ix4YjkUmwKIgkkPAxVHWdJ/tXS7zTpAGW6haHB6fMMVtS3gi6Hmqc03mK5PcYzU25lqJxUlaWx7B/wTA+IcknhXxJ8Or24P27RdRuLoLIckwM6oijPb5exr7qtSXUuRtLfw+lfkl4C8Tf8ACkv2mfCPiWJvJ0nXXXT73H3WCI78/wDAiO9frZZTLcQJIpzvUN+YyK+ZrQ9nNxZ+aYyk6NeUGWKKKKxOMKKKKACiiigAooooAKKKKACiiigAooooAKKKKACiiigAprZyv1p1Q3LMsfyfe7UAR3CNJayCI7ZNpC/Wvgn4R/Eiy8D/ALTHxU8I+LZAup6nqjXtncFflWERxIQSBgfNnqa+7bu+Fna3Vy7fu7eJpD6HCkn+VfnNq/wrvfjV4s8ZfEKwVZmvLwiztbolbeSAopOWAz94Y4r4/iqWFeWTp4t2Uml890d2EhOVX3Nz7OjsbW4UzW9ysiuBskjk3j8ga0IoX2gyNvfuQMV8XeD9T1/wNImnzajq3hBkOAscKrprdv8AWuM9v5V9F/DnVvE2sMJZNW0fWLHH+ss7vzXP1AFfz5isveGvJTTXT+lp+J9DzS0Uz0xQF60GaOPqazLiO7Zm8t2w3TI6VROn3znBlY/5+leO3fY3VNPdmvNqkUYPzcjtXOaj4iLSkBcVeXQJpMFmyfeoLjwq7OSZFH41GrN4eyi9WczqnihxGUXgmuZm1CaeUktXT6z4VkVtyyBz/drBu9K+yr8z7Wpo748vQonLMCTzXm3x6km0e+8C+Nbb93LpN9FZvIOuyadA36CvRypZgq9ezelUviF4bh8ZfDvV9OdclIWuYY/SWNSyEe+4CvVyrFvAY+hiF0kr+nX8DLE0/a0ZRPsDRr+HVNNhvbZ98FwokRvY1er55/Yx+I0vjP4J6PbTOZNU0eNNPvw/3xcIiltw7Dn2r32ORm53bt36V/WkakZpSjsz85a5XYs0U1fujnPvTq0EFFFFABRRRQAUUUUAFFFFABRRRQAUUUUAFFFFABRRRQAUUUUAFFFFABRRRQAUUUUAFFFFABWN4uVv+Ea1dlbaRZTgfXYa2awfHDeX4R1twCStjORj/rm1AHwB+xfJJJp/xOWVw0sfii7Y/XbHzX0vp+AoJOBXyP8AsU3TSS/EQuXQyeIblpBj7wIj4NfWVku7AzkdlNelRf7tHqSoSp04Sf2jqtO1BLXBXk1f1zxZqFtoLyWwPcbsdKwrFUjPlyBQx6HNdZol5bTWr2F1gwtxg9DUVIpnPTnCnUUpK6R5x4f8Xas2qIv2hpS5wVxXrBvbq12/Ixz1FGi/D/SdMvDexRIWPINdO3zMQThf73rXLex2ZliqGJqRdGPKkchqnil9Ds5rmZTI6rlF6DrXGaX8SIrzVhDqdhby+YcL+5U/rivS/EHh+31/Sbi0kQR+YMB/xzXC+HfhC1jqn2i5uGMKHKxrgg/pSdn0N8G8D9Xqe3+Pod7YmxjdTDYQwyMMhkjA/kKvbnaQq0vmeiBdv61GsKxKqxBoYx8vIxxXH/EzxdeeGrKOG2O5pP8AlqfwpWXQ8jD0JYmqqVNas7nasoCOoIH8Lc1G0Me3bKoC5+4F4I+leR+E/ipJp0jjxHqENnYrGWN1eSCNVI9zgY61xPjD/goP8KvCutR6Rb3t54g1KSTyY10ZI7kSOM8DD89KmV47mmKwtTCzdOevU+d/Ecd1+wP+0+NeiLTfD3xZJ/pMKDiGQKFU8biPnlJ6Cv0Q0nXLLX9OtNS0+dbqzuwGjkj5DKe9fmH8d/2yvDnxpuNb8PXPgTVrmJEHnQXlk6zwnblGChvbPNWv+Cc/7WF94V8QR/CjxKt6ul3DBdBkvY9jKpKIkWMjjJY9zRyvl5raE1qMYwjUjK9z9TB0FLTY87FyMHFOpHKFFFFABRRRQAUUUUAFFFFABRRRQBXkTcrKONzYNfM/7Wka+JPGnwx8Ls+61v724Eydm2RK4z+Ir6aCZP8AwLNfLPxCuJPEH7ZHhfTlj3R6PD9pf0HmwuB/KguCvJH0Rpdv5tw2esG1SPwrWvr6PT7OS5fiOMb2+lJptqIYye7VxXx/1/8A4RP4M+L9XzgWdhJLn6YpjqNylc+Af2V7yfxl8QPij40u8ytfXq20UrckLFJLHwfpivo5V2fKOVXgV4n+x/oL6X8HobiUYe+1C8n+oad2H869tZgzsR61rE/T8tp+zwtNeQUUUVR6QUi96WlX71AElkv75P8AeFeI/tWXEUnxa+DVo4zs12GU/wDfuQV7fZ83Sj3rw344Sf2t+1F8OtNC7hYtb3rfTMi1yYx8uHm/Jni5lryR7tfmezaly6r/AAlR/Kvmnxp5fib9pjQLBhuFnpkkkY9HEy4P619L6uym6+U18z+C1j179sLX5G5awsplAPHeM1+fZElPGpvomz0cRL3aa7tH0zaxC3tIo8YYKC31xzUlDKRhtoBPoc0i7ZODwa/S1sdT3Fooz29KKYheuKktl33AFR9MU+1O24BoJltc8V/btsR/wqe1uv8AnlfWmfxnjr2bT2WfQrQg/wCsXd/OvMf227dZvgTdt6Xtn/6UR16D4QwfBukZ6iD+pr4riLemzysK715ekfzZQ1yEswKDjG1q+VfixaweOv2jvCGgyHda6bBcSyR9twCOpx9RX1pqUfmRuG/hG4V8o/CuZPGn7Rnj3xDjP2WWCFPbdDtOPyrychpKWMUn0Vz0MV76p0v5pL7lqfUvhm1K20z4w0jEr/u4Fbm4NKH/AIANv4jrVfT4fstmif3hU0a/N5fY81+lHTN3m7FHXb4WenSSjg9K+dvjhqE+s2eleDNHnZdZ8TXH2N9pIMcbqSH9uRXtXi7VEUTqxxbQqZHP+yBk159+zn4am8ZePNf+IN/ETZwl9NstwyPLRw6sPwbr+tS2cmMqulh+Rbz0+XU9q+Hvgmz+HfgvS9BtubeFMnHaQ8sends10kasZFZOXxg/WligkuWji2HqStbtn4b5EkkuJ8ZZQO1SeJKUadl0/wAjlfGeuWfwz8C614r1qUJb2MO8AnuWC/8As1fnj4N0e41OS9167JfVdTlLzyN1ABIQZ6/dx3r6A/by8UNqE3hvwBbXJa4ubjzrpF7QshK5/Fa8ls7eZbdPLG0oAPyr1MDT5rzZGDj7Sq6s9UtjQtvC8jKRJw+/ke1bdpYQ2abUHz1k2OpT9JR8w6VsW9x9oHPBr2T2vMn+bbhhTaduZDik5bk0AJRRRQAVNEtMjXLVc4ApXAhkPlrUUMfnOaLgncAPWtC3h8uMNUXAfEqxr05qtdXDHIFT3EwhjK96q2sJZt55HWmtAGQ2bT/MTVj7Kn3G6VY6UdGDf3TmpeoHnPxy8Pvf+Abm4swTeWOJrV16q+5QcH6Zr9Mv2ZviAnxQ+DHh3xGrbmuoSrfVGKf+y18HXcA1Oxnt2H+sDAV7J/wSx8QPcfCvXfDkzEyaHdKm0np5jyvXj46PvKfc+Rz6mlOFRdT7foph4bdThXmHyotFFFABRRRQAUUUUAFFFFABRRRQAUUUUAFFFFABRRRQAVHM20D17VJVe6Y/IoXduOPpQB5D+0141PgT4UajcW7lbiaWK1Tnr5sgQ/8AoVZvwp8Hx+CfhvoWhvFG01rb7JNyglmyeT+dH7TvwX1L43fDg6bpGpvZ6rbTJcW8jRjBZJFcA5IH8OM14J4d/a+1j4a6l/wjPxn8OXWjX9qPLOq2Ub3UVw3HzsyIETqe/avzLjTLcfj6NJ4WPNGN27b3ezt5I78JVjTb5mfTGo+F9K1uIx3+n298uP8AVyxK0Y/4CRUXhzwfpfhNpf7JtY7ITdYlUAL24AHHWsfwr8V/CvjO3judA1yzvC6hxBJOkbYPTgnNdjk7AQwkH95eR+dfhMo1aScJJr+vNntJqWzuMkmjtY2PI28tI5ytUP8AhIIucYPuBV+YrNHtZPz4qh/YFu3zIPLPfnNYO+h00+VfEUrrxMIwT29qybnxgv8AArMfrW+/huFh80mSehxWZfaXa2Pyqd0v0qNTthKjslqYp1a6vW+SBl/2jisLWkZuZDg108jeVHlj5bdmXn9K53xAfLYKreWW/i6n8qlNM7I3vaxhKvIOcAGt22iVroqE3Rt29eOlYixszGNsmM8u5GOKyvGHxt8EfDa0F5quqebMBhLSzQzyE9MbUyfTtW9OhVxE1CjFuT8i6k4043m7GHftqf7NPxMh8aaQWPg/WrrbrVmPuW7M26SXHAGFVRnBNfbGi6nBq+l2OoWpzbXkKzof9llDA/rX5/Q+NvHv7W/2jwv4T8MyaB4TvMx3+s3+Y5TC3DbYZVBPDA5BzX3X4J8MJ4S8J6VoxkMi2dtHbmRuN5RQuevHSv6X4Zp5lTwKp5jG1tu9vM+BxvspTvSdzqYwBGAORT6bGcoDTq+xPPCiiigAooooAKKKKACiiigAooooAKKKKACiiigAooooAKKKKACiiigAooooAKKKKACiiigArF8YAyeGdWjBALWc3Uf7BraqlqcYmgeHZv8ANUoQeBtIwaAtfQ/N39jLUtGs774oW2oXMcE0fiK6YAnHy4jFfSOn6tY3RY213HIQTghq+If21v2H/EXw48aar4/8Opc634bv7p728sbd2jdCxZmwFYseAB0714N4b0LQNaEU2leI77w3qq8fZbkvlGHX/WMPftXoYe848sbX83Y7ablUSV9j9TrvULwXYk8w7F9DXd6HffbLNJGGGCjmvy/0z4l/HbwDMiWeuQ+JNPX7sbCBMj6hSfWur8N/t+/FOS6khPhe1YWTGOaP7YoJKnB/5Z0OM6b99HtYytDFUoUqVF8y8j9U/D+siS3CMcj3rU1bWrfR9Na6uDiFRkGvzYj/AG/vHVuqmPwLa56lf7R/+wrP8aft/wDxD8QW1hpkPgy0t/t06xKx1EcM2QOqVhKL3R5scBWjNSrQagt3Y/RPw/8AE/TfEl99ljOXLbUHriuzaZFwDIqPjgMa/KH4hfFT43fDXxR4Xhle10mXUwJovKmhlIVoyw42+lZ/iLxt8UPiBhPEXje6ubc9baK0jT8NyAGsOVy+E9Wnks80ftcrpvk2bff8/wAD9KPiJ8fPAPw0jl/4SLxPZ6fcqCFjk3HJ54wAfQ18kfGb9ve28YWzad4C8Nz6rOh2jVJAj245HO0kN2NfP+lfCyBpvtEiySSEcvNMzk/gTXbaX4Ugt4woRUx/dGKtU2fVYHg505KpXrarpH/P/gHn95Y+MPH9wLvxDrd3P5jD/Q7Kd44R7FCSCP8AGsj4ifC9vDvhJ9f8P2UNprmjMbyNvLG6RsbeCMep717vaaftRlQDAGOlXI9LS4tWglGd4wQRmteTTU+zqZVhpYaph4x+JWv108zwX9o64gs9U8BfGXw2pj07xLA1rqeziASRCOAZUY5zu9a2/wBn7wq/xi/a08N3Wg227TPCpSe4uYwArSRzK2B+DCtX4deCX+KP7KXxO+H8q7pvDN1DdW3qA8skzY/759a+iv8AglP4T0TS/wBn86vpxWXU9RuVl1Bm+8shjUEcn0A9KXt5xpOj0PwKcp0eah2Z9yJ91cjBxTqRcbRjpS1zHKFFFFABRRRQAUUUUAFFFFABRRRQBDuPy7ODnkV8neA9Tk8RftqfEGQOs0dnpGnqCpztO6VTX1gcH5t23b96viP9kGCXVP2ofjBfzSszhYowOfuieYCg0hu2fbsQ2wivAf28r6Ww/ZT+IfksQ0ulTJkfSvoHbtTFfN//AAUEm8n9lfxv/tafKP8Ax2gjdnlnwS00af8ACvw7bjgLbh8epYAmuyX7o9a5z4YYj+HPhxh3s4//AEAV0Y9fWtkfr1HSnC3ZC0UUVRsFKGC5Y8KOppKXzBGzSkbonAQr6EUrgT2albxMjHzCvEvEVxDqH7ZdsrY3W+iQMPbE7DNem+L/ABXY+BfDd/rerT+VbWSF92TlyASAMeuMV4f8AP7d+LHxU1f4t31ibbR2sxp2nwtgFlSQSLIfXIbuK8rM6kaeFld7nkYy861OlH4r/cfQerR+TdzYAxgEMenSvjbwb8TvDPgb9q7xvf8AiDUIbGJopUVpXVQxIj4GT7V9r3EKmNTKwKjJjLe/UH+lfIHxW+LWlWPxa1LwxafCNNc1mFWna6Z7ceaFwC3zJyORxmvisllOnXbpw53a1k0t/UvG1OSEG3ZqXr36I9g8J/tM+B/F2vppljqUMVxI22JZJFHm9eFwefWvVZCA4kA+T1+tfHV/8O/id8cIbKBPCeleBNLhcSJeW1rAs6jH9+Mhs4xX17p9obXTbaDezGFFRw5yWIGM5r9CoTnOP7yNmXhcRUrJucdPRr8GWNwZmxxg80tKzBsYGBSV0HoiSZXYemafyrBhTU+Xdn5s9B6UxsAEOWLdgppiS6M83/bOmB+A953UXllk/wDbdK9B8K7H8G6Ns5ElvkEdxk8143+2T4kjX4Rw+HdyjVdRvbY2tv1Zwk8ZbP4ete1eGbJ9I8M6bZXHyXUUW2RMZxyeB6V8ZxDvTXU8vDwaxMlfovwu/wBStqXyxy5H3UP8q+Tf2MY11bWvG9yU/fS3kZORydu8f0r661O0nkhLxgSP8w8scfLjivkX9h26h0jXvHWj6k/2XVGu0eO1k4dwBISQ3ToRXLw2v3tRdTprTUcRSv8A3vy0Pr4/dTPAXikmk8hHlPCqvJ9KcpEKibG9Bw8R6j8azvEUwttLlOSEfBH59K+816nXZ39TxX4ya9PZ+HYtPt8tfavcx6ciL94iU7CQPbNfUvwu8E2ngn4c6DoIgCm3tY1uBjkyhAGJ9+K+VvB9k/xR/ag0jR1TzNM8OW00t23b7QCkkX6Zr7Zkk8xySu055rNny+ZVvbYuST0jZIjhiggyRFlhwpx0p/nLaxPcy7SsHzyMf7o5NJXn37QPjIeAfg74q1UNtkOnzxRe8pjYr/KkeXPa58K+ItWk+J3xs8W+LrgrJHbzSaXb55AEMrYI/Bq19p/hGwVx/wAOWe30CGaX/W30rX0n1kAY/rXdWsqN98V9Lh4ezppH0uEhyUYrqVtqD72M1Ys1O7cOBVprRJOVHFSRwrGuK6TrKk2oMk20DIqzb3PnjA60ySzWTJHWltbXyWzmgCbaQTSjnpSlTk85pYV+agCaBfl5GKdKdo4p8a9KiuG7CpAW1i85iT0Bq+rcY7CoLVPLhX1YU64by48dzUAVJmNxMNvK+1Xo1EaACoLOPYvNWKdwChvun6UUo6ipGhYzsCv025z+VdT/AME29Saw+KvxY0xOIjdWbbR/1xc/1rlG4heui/4J2yRw/H74qQv9+Wa1K/hbtXm43WEWfO54v3EfJ2/A/RbJZXB9eKlX7opqjGM9hSrnHNeOfEDqKKKACiiigAooooAKKKKACiiigAooooAKKKKACiiigAqC8WRov3RxJ29PxqeigCmkcjRgbm567uteCftwXWmWX7OvjB9SsoblnsJ4ofOXIEhifDD3r6Hr5G/4KUSed8F9M0wltmpatDZssbbTtdJAeazqSjTg5ydki4U/azVNbtpH5JeG7C60GGDUdG1G70e9CBxJZMFdsjoOPevXPB37XXxp8CxQpH4mOsQRfdj1CeRsjPQ4xS6l+zfPDb28mh68trOiKPIuY2l5x65Ark9R+E/j/T5CjWUOohP4oVSMN+bV+fSx2W5hrVnCT/vJJ/ifumKyXBOKjWws4NJK8VzJ2Xlr+B9HeGP+CoXiyBli8TeDbe5C8GTT4HYn/vp/rXq/h3/gp58Pb5Vi1XQ9X02THzedFGoH5ydK/PTUtN13S5tmoeG7qEj+JblCP0rJvNS06NB9rt2QZwVaMsw/HFcNTh3KcT78aS/7dl+mp85LJcDHSGK5X2kmv/Skj9W4f2+vhBqFmDB4it7RscrNPGpH/j1c7qf7dfwkjY7vEEN03rDPGf8A2avzDk1DQJVUFrcRDlQLQhgfc45pi3Gg/eMttn2tCP6Vwy4My9u7c/S//AFDJ3FaYmD+a/zP0U1b/gol8LLMMkUGqXj9mthEx/8AQ68q8bf8FF475mHhbwncTP8Awy6nB0/FX+lfIQ1DSh9yOMj+8tsf8Kmg+2ag3l6dos82eBIrhB+Rrqo8K5VRfNyNv+9I0/s+EXaeJTfZK7/C7PVNU/an+JvjrWrO0vtcbw1pl1Lslk0yV0aNT/vEgdhX6cfB/wDYj+Gvg5YNbubRvF+sSqkw1LXESRwcZyrKB7fkK/IlfhL4m1a1eSV1tAMOikAngg9Qa/Zf9j34kD4pfADw/qL3IkvY0Mc4GcrtkdR+i19zlNHA0lKGDjFNb2/zPkc+wlXCSjOSkoSX2tNUe121itrHCtvbxrDEAoVR90DsvtVryZJIWRl3NnIL9Kls/wDVkjoxyKsV73U+VQyFTHGqkkkd260+iigYUUUUAFFFFABRRRQAUUUUAFFFFABRRRQAUUUUAFFFFABRRRQAUUUUAFFFFABRRRQAUUUUAFQXGXwgUk9c9uKnooAp3EP2yNVeIFW4kVhwV9K+avi9/wAE9fhP8XNQuNQuNHTQtSmOWvNMiRZC3qSwPP8AjX1DUMjYkHp3p6hr0Pza1v8A4JleOfD2oD/hDfiLdDTk6RapdEcf8Ajr5V0Dw3feE/iX4t0bUL2HVLyzllhluLdi6GVZcNyQPSv1s/au+L1r8Gfgd4i16WQxzyW0lpasCQfPeN9nb1FflD8L9JvJdNudX1BzLqutTNqEjt1xLhv55rroznOaTeiPpshpzrYtSTdo7nW2OiS3Uxlkkbzf4VXpjvWX420uO3uvC0haRmbW7fb5eOOvFd7aQj5EjGDjhv51h+PLeKI+GJZ/lS31uBmx7A13VfejJH32Yf7nVv2Z6P8AtNaTJqv7QPw7+0Lm3h0SzZNw5B+zsDVy10tLeQ7IiB/eA5p37QDS3H7R/gd1bNqdBsWUfWBq2PKbe2OlebS+E14QX/CbfrzMppakLvIjx6/xfjVuO1VlQ4xu+774qSOMbSM/MeAD3rz345fEy6+HOgWa6LCtxrt6+yCF8EDBXdweOhNbXstT67EYiGFoyrVNEj0dYTGi7RjcfzHrT1IjkjOcjdzXF/De88TX2nNc+JPLW5l+ZI41ChB3HBNdiuCvPrQaUantEp2a8nuc9+y1rC6L8dvjD4alwLbVtNEiRt/sWcpJ/Wr/APwSh8QT6LqHjLwkHLWUl019E2flwEjTArnvhha/Z/2xkSPgajouoBvfbZMP61hfsM6hL4E/aifQxLm3uLFo+vVjLGM1zOOrP5+zal7PH4hdpP8AF/8ABP1nHQUtIv3RS1keKFFFFABRRRQAUUUUAFFFFABRRRQBBtVVlzyGPzV8h/sWwwzfFj4qXygea928Rwey3EuK+v22fga+Mf2DWP8Awsb4sRyAh11ScjPobmXFA0z7QzzzXzV/wUQH/GKvjYjtYS/+g19K7hXzT/wUUVm/ZO8dbBnGnTHj/doFqtTzf4R3S33wx8NyocobVFHrwoBrrOmPevLf2fLqSP4SeGvMOR5Pf6CvUY5kkiU98VufsFFfuov0/IdRRRTNQpA7KCqoWV+OnSlqTdIudnzKBmkJvofKX7XfiKDVviF4M8GXl9HbaDzqGoMzgFhDIjbcdyVJ4zSeHv2nbvxJ8aPCngzwrYTad4QsZIkZ5IyhngBKjhh0IxyDXsfjT4C+DviR4ks/EGsRM95aHYqNt2tkg4IKnjgV8t/GbUIPAHx01ufTo1sjp/h+NdPhtRsUyrM2MAe1eRi8Kqqcnq1sfM4yNTDzliJy0bSPXPCvxb1P46fC3x/HA/2W/sLlkQxNuZRHK4GeOMhK81+G/iC9+MHwzt9XtnNn8QvB6fO7ACW/tlzI6hSOQSVGVHar3wbWH4N+MvE2l6jJHZ2fifT0urZpOA8ghaST6nL1qfD/AODeo+Jvhz4a8VeD7x9H8RR2bKk7sVgu497ErIFGWyQB16CvNo4KUJ1I0VZxaa+e5EadWbjd+/FNPz10/wCAe4fB/wAdx+MNCt71l3ygCKaI8eXOAN4P0JxXo8ncOcyvyZO646CvLfgH8L9S+H3hq6GuTwzatd3st3N9nDCMM+CQARkc5r1MfNJk19Srtan01OcqtOMp6NrUTJbk/e70Umfmb60tM0G7dyvjO7tgV5D8efjw/wALbjSNA0dYZvE+rMqW32mTyoQzBsb5OQoyp616/wAf6xt0AQ43twrVxHxE+C/hX4sTQXWvRbbi1wYbi12q4xnHJB9TUu7Wm5y4hVZ03Gk7M+eo18IeBvEEHjH4o+KF8ceJVDSQ6ZppS5S1yORuhYHgEdR/DX1B8NPiZpvxT8FWPijSWMNpeYZEYYY9Rgg9DxXE2n7Pfgnwr4f1dtO0Ozvr17WTFxNCjzD5G53YHrXxhpfi3xT4f/Z1Sy0PU5dHn0nWYIc28jRsx2M21sHkHI4r5TMMtdVKU53m38jwXVqYB++r3Tduv3n6STarZRX32L7bDDfMvmmPzF84g/3Uzk9K+VPFuqfD74961dzeHdRbwb8RtIYmJ7lBC1xjkriRschAOB3rz74teIvEVx4N8DfGTQL+aTUNPKadqUau21jFDhiQO5Z+5pnijSfCnxP8VaD8RrMNpVnrMbLeTWpWOSzuV2xRBiAcb2Ge+a8/B4J0pqUZa7f9vdmTWxc8TJRguv336r06n0l8AfitfeOLCXRdega08TaQ32e9VgcvtA3OuQMjJ6gYrufGl4tjpUgl6YdizcDAGRXl3wF+BWsfD/xnq3ijXNdfVpL22aCItKzFAWVt0m4cng9PWrv7T3iweGfAOpzedl8RIhB4O51U4/OvuIcygubc9/D1JwpOVfRxOk/Ya0j7f4f8XeNJUxc67dxTxSt1KqjIf/Qa+mR93cSTu5rz79nzwfF4J+C3hvSAuwxQkyt0yS7Efzr0RfmYZGFHA+lJnxkW23J9Ro5r5R/4KDeKltvB/hrwtE7fadS1GGd0xwYcujZP419XrH5s20cCvgv9srxFF4l/aA0jR1/eRaPp0m/0Egl3D9Gq6UeaoomijzyjBdWcJotn5aRoABFHGsQH0ra34YccVlabfRxtgrx1rV3BucV9TE+tslojTs7kbNvrxU3WsVGZJFI6ZrXt23rmqAeGG7FK2OxpPeigBy4ValhGeah7Gp7f7ppMCbd+lV4v3s5z0qbOAxpLGPczGpAvLgYJ+6OlV5v3s3H3asfwkVGifNUgSLhVpBxmiigApVYKwJpKDQA24cIrZ+tbn7AcaL+018QgT826E4/7dzXOy/Mzg/3a6L/gnTYvqv7QHxP1Mk7LeW2T87dh/SvNxn8NHz+eNfV4rz/Q/SAZKv7ninIcrTThmXaeBzT1OR0xXjHw4tFFFABRRRQAUUUUAFFFFABRRRQAUUUUAFFFFABRRRQAUhOKWmtQABwWI9K+If8AgoV4gjk8TeB9BkmXyzLFqBidgAdsjrn9a+2RLmLI6k4r8vf+Cp8z3Xxk8HwQXE8UsGkMd1u+1gRO1cGOi54WpBO11a/qe1ksZTzGioq75l5EJYrcK68Q9dqcjHaoHy6bXRVH90HNfLmm/EXxp4d+S11BLuLGBHeF3f8AnXQWf7QniazC/btIhnA6iGI7/wBWr8TnwzjVrStNfcf0k80VN/v6M4+iuvw/U9T122a3uDIg2jPpXn3jrTHWCXUYNRkspkChBFErB2JAxz9ao6h+0RbX0eJtBvoH7l1QD+dN8H65D8ZfiR4b8K2EN1Gt9Pu25HVBvbpn+7Xv5Xl+PhWgpxtb0Z4+aZxl8sHVcp7LRPmWvTsbXhPS7/QW02w+JPhhbOXVEMlnfy71STDbdrHCqpJIwPavRpPhf4XkVduiQo7HA2sx/Hr0r7w/ac/Z30n4wfCKXSjA0GqaVAbvTZIgAyzRqzIucE4LY4FfkpqfxD8eNPdaFc3kNheaXO2nzCPekxMfyls59a9LOshr+0VbBVXGPVXdr+R8bwrnkcZB4TE0lUqr4XZXa63emx7NeWvhbwrGDKdPtSc4DTjcMexNcX4i+MnhTTsxW/2ieQf8+9uXX8xXk1xpYuppJL6W4v34JkvG3gH2oWytY1xBGEP/AEzAFctHJqUbOvUlN/11dz9CtjnF+xUKa7Wu/wBEdVN8fLXkRaZdyJ33QOOPyr7K/wCCV/xItprrxn4TA8lmmhltoW4IUI7PgH3NfAckb7toWcHtg9a9f/Yv+Jw+F/7Sfh+9lYLBeRy2s6v3eQBEzz719ZllGhhJv2MbX87n5vxRRxGIwt68+bld/ht+R+3dn/qyM557VPVaxYNGxC4Gas19Tr1PyJbBRRRSGFFFFABRRRQAUUUUAFFFFABRRRQAUUUUAFFFFABRRRQAUUUUAFFFFABRRRQAUUUUAFFFFABRRRQAVVuEIZmHO7ANWqguJCvyj7x6UDW5+cn/AAVY8bz32peBPh5bjfZ39wl/OoP/ADzl2/yevFtBsUsIYkQf6tBCB6KOlan7WPiOTxN+2rqWnXoLwaHazwWwbngiJ8j8TTdLhBj3evNelhYrlbP0bhqio4aVTq2aumWpk+Q8RDlW71jfFW1FrpOghR5iSarCHY8c4auq0uIFRXOfFpiNP8NwjmNtcgXP4NXTU0gz38y0wdX0Z13xOvE8Q/tNaFDC7GPSvCulyuMccxOtdiMqxx0rza1uhqX7ReszR/MsXhrToSfTaXFelV5lL4Tq4UhyZZHzbBVG5dq7pc/J9a+bviRMfFn7S+lacbg/Z9Jh8xlABG6SH/EV9K2/NxGO2evpXzB4Djj8QfHrxtqLHeYVgijb6b1NXLVI9LM7VKmHoPVOab9FqfQ2gxtHBllw3Rjnqa0x0x6moLSPy7YCp+61Z7+sm29zl/h2qSftiaEVPzRaLqgf2zZmvJPg3fto/wC1v4Mkt2Z2uLyG3JA4KGZcn9K9A0K4Oi/tSRXfnFPN0XUcHONuLMivLf2UFPiL9pP4avI7PJHaRXTknPzC4AzWH8x+D51/yMMU/P8AyP2sX7o+lLSL90UtYHywUUUUAFFFFABRRRQAUUUUAFFFFAEfO3Hc/pXx7+xqyR/G74uQIu0LKHP43EvNfYDZ3sPbivjz9mGE+Gf2s/i5pU3ytPZ2twgP+1LM1AH13cTFZB2FeNftoaUmvfst/EW36sdIm28Z5wK9i1Qj7OzgdK88+JUK+Lvhb4q0Yjc1xYvGF9c4oNuRyjzLofJPwJfzvhNoYxjYrIB64OK76GZoVTPPFeVfs06oLz4XWqv/AKy0v72Fh9JmUfyr1Jm8xVPqK3R+uYZ+0owfdI1IbtZlA6GrCr8o71hr+65B5q3b3xBAPSmauLNDJHanbiCCvy+tRC5jdevNO3Kf4qCbdx6My4A247jb3ryzxZ+zn4V8cfE7TfGurRSTX1kqKIlkZUcKSeQDg/ePUV6jtHXNLu9KRlUpQqrlmro4X4ifBbwx8TrG3ttatHZrYjyJreVoWQAjjKkHGFArpPDXhew8JaPBpunRtDBBjy13EhfwrXDfNQ3WjrcapxjJzS1e405kkLscyYwSOBj6UrcrgcUg+8aWmaCKMCloooATkOrLxx8wbkGl5PJxnPHHH5UUUg8xJIPtVnMrr80sbIxU4xkECvz31aNfButeKvAV3FK13c+K7a5s18hiJIxEFzuxgDce5r9CeNyq5MRbOfw6VlX3hnSL7VItUvdKgvNWgXatwck4znPB65rKpS9pFeTuedisI8TyyTs0fEepagvwZ8M+Lfh94sjlTTNatVv9JdYmlxdSyqzr8oOMIncgV6NF+zvq+r+G7DWfCt8uj3V9JFJqGnzQiVG2MApUMQE+UE8Dqa+k/EHgvQvGDWZ1vT4b/wCyv5kLyZzGcYxwewrYjj8lI0ZxBLjhk6YHQc+1Zxw0ISlJfad/mYU8vXO1PboUtHs307RNM0+RzLPDCqS543sOpzXzZ+1Y0mteIvBfhoj9zqN64kx2CBXH16V9P+YWLbiFYD7/AK18x/FgtqH7QnwrtAPMDX13uP0hz/St5LQ3x7cMFUXovxR96w2yWdvb2yLtjjQHb9BSsWw74+XG4f4VJNJ5l1v/AIdmP0FQt+82xk4XrWZ8mtNESv8AJu52sqF/yGa/MLxdqz+J/jx8RdVb5kXUfJizzhDGh/nX6Y6pfQaX4X1rV7ltsVtaSgE+pRgP1r8q/h3NJrlldavyX1SYT59eNv8ASuzCR5ql+x0YJ+0xaS6anUWkLz3WxBketda2nnaMHtUWi6WtnbCQ8yMxFaPzV9EfUGctm+7b29avwp5Me3OafuPSkpgA4ooooAUelWIV2iq69asx9KlgEzbY/WrFmvlp65qtPyB9avRrtiWoegD8YpF+U5p1MqSgoooqiQo9/TmihjhWPtQBVlbMxPTC5r0H/glvb/bta+LGsbcJNe2YT3xHIp5/CvMdUvFsNOvLyQ4WKLOf0r33/glf4al0/wCCN5rMyEHVrgyBiOuySVa8vHS92KPmM+kuWEUfaip3HHGKeo2j1ooryD44WiiigAooooAKKKKACiiigAooooAKKKKACiiigAooooAKZIOAfSn01scA0ARImMrj7vNfkj/wUW1gal+0ckM52LaWLwj5+v7zOf1r9cDtOdrYJr8qP2mfAuj/ABI/aS8Zx6qpaSznaFJAM7RhTj9a8nNMVDB4WVapeytsfVcMRqyzSm6MVKSu7N26dz5NUtGq7WXy9x7gmoJkYK4UcKQOT6163qX7NumNGfsOs3VvtY4Cqn+FcNq3wZ1q2kdLbWGkGRhpSA34gCvi8PmmBxErxqL5po/ea2JxSi4zw7v3Ti/1ucbcACTY47Zz1r66/wCCX3wvTxj8XdX8X3MAFlosaC0bbwzsJEf+lfKeveCNb8P6ddXEl8kjRof4v/rV+tn/AATs+FjfDf8AZ30xbqLZqGoTS3Uj45ZXbev/AKFX1uXuFW9Sm00u3/DH5PxXiZwowouEouWuvkz6a25jyyZPTBNfkr/wUM+FI+GvxvtvEdjbeTpOvose5eB9qZpHc/kBX64NGW+fOCqkGvlr/goJ8JX+J37PuqT28BuNW0MSX9miAli+3aMAfU161WkqsHG3ofDZdj6mXYyGKp6uL+9dV93yPyYvry2tZthLyTH/AJZx5bJPTpWzo3w/8Z+KEBjsk0yzbpMzIxI+nBr2D4R/D7wxpvh2z1K3tvt15LuVppR9xwSGBwfXI/CvS40/dmJ1J4+UKMqK/Icw4glh6kqOGhdp2bd/yP6To0sXmFNVatTlhJXShvbpeTv9ySPmpf2dZfOV9Q1l5WHJVFKY/Jqg1v4U6R4N+w6xYC4W+s7uG5E/nuchHDEYz7V7b4pvdO0WMyXt/bW4B5WSUAn25ryPxh8WvCk1pLbJctMJFMY8na3Xj1rfAZjmOKnGcW2vJaHm47LsloUp0q3KpST1k23fo/vP2Y+APjb/AITz4P8AhfX87mvdPinbnoSoOK9C875kGPvV8N/8Eufi9B4q+GepeEZLhnn0m4ZbdZcBvs6pGo49MmvuEr19QBiv1yLbimz+cKkfZzcOxMpyKWkFLVGYUUUUAFFFFABRRRQAUUUUAFFFFABRRRQAUUUUAFFFFABRRRQAUUUUAFFFFABRRRQAUUUUAFFFFABVW4kHmrxyvVvSrVV5lAk+7kN96gD8jv2vLaPTf23Lqdl8tbu0nx/tt+6AqxaxlIVGNpxWh+3bapb/ALYWgkFZWls522qc7DvjxmslZpVkIbrmvUwvwH6Zw1/ub9Tp9G+VQDzXNfE3El74NtnbZFL4itQWxnAO6t7SJuOa534jR/bte8Kx9oL2G5cegDH5q2rO1Nnq5tJQwNVvsa3w38vWPiJ4s1y2+a28pdNB/wBqGRgT+tembq84+A9oLXwfq7RjCya5euSe4Lg16Mw2rmvPgrRR9FkdH2OW0Y+V/v1KHiLWBofh3VdRIz9lt2l646V87fs025vNP1XW5VLTX1/Pk5/hErY/nXqv7QusDQ/gz4nlzteaykjT67c1yP7Punf2Z8P9JjK4aTdKf+BfN/Wi/vWJqfvs1pw6Qi383oe3Qjkxk8L/ABVIO57L+tRxqPIX+8VyaevzSRR/wt1rQ9++tzyxUn1P4neNtSgxnRbRYB0/5bwEH+VZX7AOh/2p+01oEaqH/s3w4xkbH8S3CH+tbuhRwrpPxw1ZJ/LJudJiVsjByGU10v8AwTL0lW+Pfjm7RcrYwS2SsfrE1c/2ZH8/5pUc8TiZvrOx+nq/dFLSL90UtYnz4UUUUAFFFFABRRRQAUUUUAFFFFAEXVlI6/0r5KslHhf9vnV+fLTWdJs4kB/iZElY4/OvrRUw6sf7uK+TP2mRB4E/aW+D/jCZ/Lgmurq3nPqBb4X9WoA+rrtd8bxkZDA4rz6eFrfVGgbBjkbay/jXoKPuiDdVJBH41x3iC1FrqDTE/MXJAoO/Cu8nB9T8/f2dJVtbLxPp+SEtdVunK+m+eQivZI7gquGxXjngWxbwn8dviV4dk+UM1rcIP98O5/nXqjOzSMe2eK1ifp2WvmwtO3RNfczTRlPOTU25ayVmK96lW5NWei4mjz2JpyyMv8RqnHdVKJ1NBDRaF269DUsepOvXB/CqeQeadu9RQKyL66ku7J61KuoRt1rL4x0pOKA5TYW5if7pwfeniVf74rE3Uq/jQTym35i9mBpdw9axCzL0NKJH/vUBym5xRtNYnnTA8PxT1uZu70ByM2PLOPmKt/vc03csce0t053Z5/Osg3cp/ipjTMerUC5DUe8hVSKqSX5KhVw2DwWGapnLUvbFHmaezSH3FwzeezMRsUlQDxXiF1Zx6t+1N8MYjIqiOe6chuetu3SvaJGBjlz/ABKa8j8IaPF4g/bC8IozHNiskiqO+6Bx/SplseVmjUMFK/W35o+1WU7c7gadGrTMqAcnhfrQ8bSZjERUqeOtdD4d0N2dbm5GwR8gVktz42pVjTTbPKv2ttU/4QP9mnxFeRgLK3lRkkf35Av9a/PL4PaKYfAeiOqkKIcgH/eNfdn/AAUm1Yab+yv4gyv3rmzC/wDf9K+Ifh/fOvhHS1QYVYun4mvUy9e9I3yN89WdTqbV9qlxp8gwmQpyK0NN1D7cuWVgaYuoRS/LLFuNWoblI+EixXtn1zJvWkoX5vmPBooEFFFFACr94VcjUbapr94Vdj+6KlgM27pAp6VdVjtA7VVUfvquKtZvYBW4AplPkplABS0lFMAzzTLhtsft3+lPX71V7htxK+vFAHE/GTUpNJ+GGvXOQrrCuz3y6j+tfoJ+xB4Zbwl+zX4R0+SPy5Ujldh3+aV25/OvzU/aBNxqlp4X8Nx8HV7427D1ULuH/oNfsL4F0mPQ/COlWUS7Uht0GB9K8THSvUt2Pic7qc1ZU+xvUUUV5586FFFFABRRRQAUUUUAFFFFABRRRQAUUUUAFFFFABRRRQAU1u3GeadTWzxj15oAgkzHGzcZAJ4r8ffjj8a7fwr+018RY7/T5pIZdTO6dCoCjYnFfsBdfNA4Xg7Wwfwr8Pf2kraRP2iviObgLNnVTjkcDy0rxs2oU8ThXSqq6Z9lwjTqVM0j7KfK0nro+nmeiWfxW8KeILMm01eCB+pjYNu/MCsWXXNPunkeO/jKjqTmvA59Pt3JYpj/AGQSKo/2LZfvMW7ISc7vObt+NfA0OH8NSvyVH/Xmft9XHZhQlapyN99V/nr8z1m5SHxj4l0jwxaSie61nUFsSBz8rZ6fjX7Y+A9Aj0DwLoGmKvl/ZbC3hYLxysag/wAq/H7/AIJ3/D6Pxp+0lb3ksTfZtEhW+QnLDzFlUfyNftEn3Vx0xX6FluHjh6CjE/CuJswnj8feX2FyjWjGGP51l32n22pQva3MQmjkG1o2AIK+4Patdvun6VmwqwmLE7pCevovYV6mulj5FpPfY/I7xVpcX7Ovxc8V+DNbufsuj+YLvTpZCcPvBlcD6FgOleU+MPjrrHiCQ2vhqP7DZEc3VwN2R6gg5FfdP/BUD4EJ40+Gtn4006EyapoMgBEY+aRJJIw2eeyqexr81l1i1jtYrmGPKum6OGEFyR9BzXxmOyTCrFvGShzOX3Lz9T9m4WzCWNwTwuIrezhRte2ja/xdF5LULywm1aXzr29utTm+8Q0xMee+A1UZNLs4I2U2UKn3jGa6Xw/4J8V+Mh5lnpos7f73mTSBCQfZgK6WP9ne8uAXufEckMoHMS26sPzzXJUzHCUHyVKqXkv+AfV1adKrFrA4dyv1ty3XrJ6noH/BOnx9/wAIH+0laadv222tW6WCqTwXaVTn64Ffsors3zdD2r8Q/gP4HuPBH7SPw7ka88/GtQBHKhctu6dfav24hZ/sKM/LEA/nX1uBxEMRRUqbuj8Sz/Dzw+YShOPK3Z2Lq52jPWlpqHKg06vSPnEFFFFAwooooAKKKKACiiigAooooAKKKKACiiigAooooAKKKKACiiigAooooAKKKKACiiigAooooAKqajMLW3lnY4SJGdvwGat15f8AtHePIPhn8IfEevTvtWODyx9XIQfq1An5H5YeOvFUvxk/au8Z+JGk86wsJja2jDO1VeOMn8cqa7eO1C8MM4715b8ANHls/CAu7nm61I/aHc9SQSK9k02JWVQ/pXsUI8sLH6/k+HWHwcV1eollbfMNgPWsHxFeRL4i8Q3U0bN/Z/hi5MWCNonDgrx612qxx26NJnAUbifpXAaxa3y+D9Rv3Xf/AMJJ4gj0+zbjm1ki5f6bgf8AGoxMrQscmfTvh40I71Gkeg/DXSTpvgfS0PDXKi9bHcyKGIrp3+dBt9ear2Fqum6Zp9mORa28cf4hQDVn7mxR1ZSax6H6LQh7KjGmuiSPCP2xtU+z/Dax09Tg3959nI9QY2/wrqvhnp32HQdLtiMFbWIj/vgV59+1pPHqWteBdFz+8a/ilI+quK9Y8JxGG2g3DDRwoo/BcVlH4mePhL1MzxNRdOWP3as7NNvl4wd+w5p0bBfKYg9PmpF6BgcE8GmzM1vZzs5+6pIrXoe7dJPyPAm1S6PwW1to4yqa7qMTPIOC3kXBAwfavff+CX+lzTeNvihqITNumqvDuXru8uI4r5yura5tfg74HneX/Qpm1aQrgdVmOP1r66/4JS6P5fwi8QaySwk1fVBdFiOuYkH9K5fsfM/nXFVOaMpPdzb/AAPuxegpaQcAClrI8wKKKKACiiigAooooAKKKKACiiigCEks2wHPy5DV8p/8FGvCE+r/AAFl8RWQb+0vD88c9u6feQvLErFfqM19WL6L/Dwa5v4leE7Txx4H1jR7tPMguIDlCMjI+YfqBQBzvwf+I0fjz4c6DrYI33kOVj9cMVz19q6LxFbR30IkGPNAwwHavkn9iLxpM3gD/hErpiNY8Ky/ZZFY9nZ5P5Ed6+pv7UivFfacSn7496D1fYum41I7HxP8WtL/AOEe/aza5Vdn9s2qKWH8flQd/wA660LuG5V4PQVi/tk3K+FviB4F8QkY2NcRM3+8qKP51q2eooyhfTitYn6Dk7vh5R/lf56jyNvVaYVzyOBWgpjkWmm2DDI6VZ7VyjyO5pVmK1M9uajMY7iga1HLdEd6mW+buaqYApeDQFk9y8t8vepFukbvWbx36UmR2NAuVdDYEkfZsU4MOzZrFGf7xp6zSL900Bymxn160m49hWULqXvzUyX7L1FBNmXcjuOaOKrC+RjyOalW8joAn3D0pu4Z6U37QrUoKnnNBGo/cR3oGSetNyPWlFAtiK6IjgkOM/LXlPwruvsv7bXhBCMG6SRc+uLeQ16lqDBLVvcV4nda9H4R/a8+Fd+BnzJbhD/4DEf1qZbHlZ0r5fUfmv0P03FhayLvMCbsZHFT+WrRFCo2leaI2EijHTH86GX7uDjFYn5ZzOW7Pk3/AIKaWKX37K+tNuKCO6tOB/18R18W/C1Fk8K6fIVDK0WRnr1r7m/4KNW73n7K/iTyk3bZ7U4/7bpXwr8MbyGPwDotxuwWgyVH+8a9XL/ikfTZFL3po7T7LErEsmPwqTaB2rOstWk1C68uNMj1NaVe2fYBRRRQAUUUUAKKtwklaqdjVqD7tTICaPHXHNWl7VVi/rVpe1ZPYpbiN9402lb7xpKZIUUUUwB8KvoarLhpBkZJ4H1qWdvlqBZFiUytx5fzc+1AHLaDoX/CzP2qvhz4fKB49Ou/tVymMgI0Mign8RX61WcfkxCMfdRQo/AV+c//AATn8HyeNvi941+I18oa3h3aZaZGdrxTHJH4NX6OQqFBA5xXzdaoqlRyPzbHVfb4mcySiiisDgCiiigAooooAKKKKACiiigAooooAKKKKACiiigAooooAKZJwufSn0yXlCPWgZXvm22Vw3T922Pyr8W/iz8MNT8dfGz4k6la6otvLFq+zy5XI3fukOeAa/aLUPm0+5X0jb+Vfk42sQH4vfFC3kuIYXGt4CyDk/uUr5TiPE1sLgHVo/Emul+p9pwhShWzRU5uyaezt07nzxq3wn8bafkvBZ3cQ6NGHJ/lXPzeHfEFvHI9xYBFjU4+RhnivqfXZsRsFkVl9VcYrzXxhdGDS52MiYWNwvTJJHFfGYDOcTiLQnFXfkfttTK/Zpy9tJWTffp6H1R/wSg+G93aeGPEPi6/h8qaa5e2iOCCY9sbAcjpmv0RX7o+lfO/7DWg/wBh/s2eEnZdk1/aRXTjGMsyKOfyr6IX7o+lfrVNcsEmfzHWqe1qzqXvdsWmeSnPyin0VoYnP+NvDtr4j8J6rpk8EUiXVu8W2QfLkqQD+Zr8Y/CPgvw58HfHnjLwzrttbnVtFvzbWs8wGGiCK2VJwfvH0r9trqPzISpr8eP+Cj2jy6H+0xBLo7QwXV9pkk91ujBV283GceuAOa8jNcGsdhJ0XLl21R9Hw/iKuGzGnOlDnk7pJ23fqdD/AMJhpslgLi5ulskxtTzmCqQOhFcB4g+J/huwZhFr1tJK3GyOYE14Fa/bby4Uagt4xU/8/J2Y9lzxU0lraRzSO9uhUD+JQT09a/PqHD1CjPmc3K/ax+7rMMdUpXUVDo782j+5H0H+zm1v8Q/2lvAsFtK90LHUIL9wSCFUPjP61+yscYWNYwxIUcZr8vv+CUvwtF/4s8ReP57cm3jV9Mg3DO1w0cgI/Cv09iY7sNwU5P41+kYLDxw9BRifgefY6WYY+dab8lbyLiDCgU6mo25QRTq9A8EKKKKACiiigAooooAKKKKACiiigAooooAKKKKACiiigAooooAKKKKACiiigAooooAKKKKACmM3zBc4J5p9RTME2n+LOBQAu45JJ2gV8K/8FT/HM0XgLw/4GsLj/SfEVwweINztiaKTkfTNfc0km6bY3AC7jX5R/tg+PrHxp+13dJc3Xlad4btYTErAuoeSIq3H1WqiryR14Sj9YxEKb2bM7QbGLTdLt7NIxmFdirCOgPNdPY2z7VVELHP3mHT2+tedWfxCt9SkWDRrK51m73CPEEbRjJ92XFejWvwh8ZazYi/8ZahB8O/CPliSVpnWa4mU/wBwxPuUkEHp2r1pVqdNb7H6jiM3wWFjaE0+yXkZixX/AMUvF0XhDwrIyW+DLqmrKT5VnGg3srMM7S6hwMjmty+fT/Ffj+z0zQW83wH4QtTpmnyrgpcur71mBHBOGIyMdKybjxdH4k0eTwV8J7CTSPBodftfie4O65vyG3MA+FkAB3rzng+ldp4f0Gy8K6VDpunpi3jwsZPV/cnv+NcPNKtLmexz5RhMRmuKWYYuPLTj8K8zROyVSSdrkbR9B3pAw8xX+9/CPxoLDzG3LhwPmHpSYEe0DsQa1P0vf5ny78XCfFX7TGgWA5TToI5iOwIlYf1r3vQo8AKfmPTP0r5w8P3kniL9prxfeHkWRkt1/wCAzA/1r6W8ML8yFhyc1jHc8LJv3ntsR/PUf4aG8FHDY4XnFZ/ippW8N6n5OfNaDMbDqpyK01x5YY/xDb+dMMJkhlgYZEi7Bmtt1Y9mabi4rd6HzN4+8QNpf7NHw51NId+nqdWhmIHyo7XG1c/U1+gv/BN/RW0z9lfwi2zynuLeOduMbuMf0r89/FnijTNL/Zt1z4VajDnWYdbs2s3ZeQst35j449GHev1o/Z58IR+A/gx4T0SNdn2GyWNuPQmuFu7sfzZXjOnN0p9GemL90UtIDkA0tI5wooooAKKKKACiiigAooooAKKKKACo51LRMB3GKkpshAU54FAHwBqOlP8ABr9tbWYZWFto/jWGS/hYnCmSGKONV+pJNfS9prcdxEIZxsm2CM15J/wUL+Gt/qnw/wBL8daLHL/bHhO6iuV8r7xt1fzZRx2wnPIqT4U/EGL4ofD3QvE0JHmX1tG8u3+CRlDFTz1GaD6PLZRrU/Yy3WpxX7b/AIdn1/4N30qAySaXPbzRbeTgyoW/QVwHgPxkPFXhTSdYjYPDeReYCD05I/pX0b4s0hfE3hvUtJu8SxzQODnnJ2nH618Nfs63M3hz/hIfA11IWn0G58mKJj8wj2Bifplq0W59ZlVT2OJ9lLaa/wDJl/wD6Ks9eVWCnpW9DfxyAFGGPrXnquew4xnNWYbx4cAP8vbmtD66dJPVHocc24cGpeG61xdvrEiLkvxWjDrDHBJyKDldJrY6Dy4m6imNaRfwis+PWk6N1qePVI+xFBDjJDpLN9pKioTBIvUVdj1JMjLDFTfaYpOpFAK63MnDDqKXcfStP/Rm/wCWi5+tNaKBujrQF2Zu71o3AVda1RuRzUTWdBV2QGVO/Wo2uEqV4VXg9aqyQr2oLE+3Dd92nf2gOwqBlX++tMKj+8DQVyxLS6kaVtSbHFU9tMuplt4WcnAoHyxDVPETI4SvDvihq39i/Fj4ba+xxHZ30+5j/txhR/OvTZpftUzFuB2rxL9prMXhO2vEba9pdRMremZEFTLY4s1oxnl9WPkfsDakraxMOQyD9RUs0scO13faAK5Twh4qiu/Auk3jzK7zQgrz97GRWVqmsz6jISS0aZ2getZH41RoSreljlf2nvI8WfBXxLpkaby8Jf8A74O7+lflR8BbyS8+G2lqULLb4Qj8Sa/WvWvDdxrfhPW4Ap2NaSgMfdGr8p/2d410GLxN4duQDLp1+Igp648sH+td2Cdqtj6TLeShilCO7R6haXzeQqxWxyD6GtVOnNMjmT5/IkjXsPrSpIp43AmvoEraH1w5qSnNTcgdaYBRRRQAVNC1RUqtipkBp25zU8P3TVWzbcpNWofumsShlJS0lUSFBopk0whjLdSOcUwI7lTIwjU/KvJrjvitrsei/D/WrpDtla2kjh9WcqcAe/FdVIzIsspOA20V574o0ib4jfF7wJ8PrVWaGS+gvL3b2hWXY+72w3pWNWXs4Ns4cdWVChKfWx98fsGfD3/hX37POhxmIpcaq39py5BBzNGjfzr6RgH3mxgt1rI8OaLD4f8ADun6TabVjs7WO3Tb/dVQAfyFa8LFs+nY+tfM76n5puyWiiimMKKKKACiiigAooooAKKKKACiiigAooooAKKKKACiiigAqG6/1ROMkdKmqK4z5ZIpiexQ1OTy9Nu3A+byWJ/75NfhF8cNNt9V+N3jy7Qukzan99M8fItfuxrjNHo9++eBbyH/AMdNfhz4s+HfiTxd8QPHGqaTcRmL+0sNC24sx8tTkYryMyr08PQU6k+Vd2fYcKqlLHpVqbqLl2W/9I8/a31aCIKmuzpH/d2Kait7e6uNc0S3ubtrhbjULeMs2ASDKo6fjW/L4E8ZrJ5MuliHHHmyRHFXvD/w11D/AITbwsLu4SW4Oq2p8qLOMecmcAivFw+IoSqxUZRd30t+h+h5rSoLCVpYalJJJ7uWn3s/b/4ZaTH4f+H/AIe063GEtrWOHj0Art1+6KytPsxp2m29qicRxhCw7VqJ9xe/FfYdND8KiOopCcDJ6UKwYZByKCyO6bbCTnFfjX+2iNb8fftS+KDo1tHfw6WJLQ5fADZVsZA96/YHxderp/hfVbovs8m2kkzn0Un+lfjn8OfilpXiTxV4vvLm7jh1bVdQ+0p57fM67FXI9sivns+xdTBYGValHmend/kfWcL4dYjNafNPktd303+eh47deD/G9kN0mh24gx82ycsfyxXL6p/alqhs7zSpoZ7iRYANjYLscLg49SK+yNcne3jER8tiUEhcDrmuc+CPgRvjx+0d4e0eVt+m6eHu7onlPMj2yRg8Hrtr5HJc0q5lX9nKmkvI/W8/jVy3ATrvFSdtEmorV6dEfob+xD8M1+GH7PPhmxki8m+uraO6u0xyJiihs+/Fe91V02GO3txHFEkMa8BEGAKt1+n7H88ttu7CiiigQUUUUAFFFFABRRRQAUUUUAFFFFABRRRQAUUUUAFFFFABRRRQAUUUUAFFFFABRRRQAUUUUAFRyYGCfpUlRy46H0oD1ItwjV2cfdPH0r8btW+JWj6P8ePiPqzfD218cRS3CQIbq4miVXjkcNynv/Kv1l+K3ixPAvw38QeIHYAabZvOzN0AUZzX5D/DsNd6bqWpSCSJ9Q1W7uOuNytMzD8MGrirvU+jyLKo5riXSqSaSV9PketQ/tJfFbxFYQ6R4U8Mab8N9PI2i6sLn7Q8Y/3ZU98/hVCH4MxeItTXVvHWvXXjfVmO8SXqCBVbr/yzIHc9u9XLRit4u12RQeFBwDXcWUiyRgbMjHO4Z/KtlCHU/VcLw3l+Eakocz8x9taxWNrHbRLHbRoMKin5QPrUtEaBWIIjkT0YZIorU+nWislZChPMOM4J71S1vUItL0G+vnO14rWV3J9Qpx/KrbKXXCnafWvJ/wBp/wAVS+HfhbefZgRNfSx2wx3DnYf50N2VzkxlZYfD1Kr6Jnj3wBk/tHUPEmusp8y+1CV1b1Q7SK+nfDbM0IJrwT4S6anhzwtplo0flzCBfM4/iwM1714XmEluMelRHYyy3DvDYOnTe9rv1epuNjBpD1ShhtzSkHcoxzVHonz78W/Ddt4z/aO+HOkW0W+7855pgoPIQxsP0FfsaFAjG0bYQvK1+UnwQ0weMv8AgoVp9u7KYtNtJiM/7Vtn+lfq9tLHjkLwVrkluz+ec9qKrmddrvb7ixHjy1x0xxTqRfujjHtS1J4oUUUUAFFFFABRRRQAUUUUAFFFFABTJWKxkgZPpT6RuVIoAxfEWlW/iTR9S0q6jWW0uoXtpVYZG11Kn9DX5/8AwQgf4I/G7xZ8INVl+zW19dS6pok0h+QrJKI44x24VCev4V+in2c7SgOFI696+Yv22P2bLn4seEbPxH4ZP2fx14df7Xp06femZVYLGeDxlieBmg3o1p4eopxNWSylt97SIdgOG/P+tfE/7SGhn4QftB6T41WH7NpXiFPs16F+6JnkAH/jqelfTX7PX7R2m/E/R/8AhGfEzLo3jqwCwXWm3pEUkm3IDKrHcchd3TvU37X3wQm+NXwfv9IsIQ+s2TfbrMYO5pERtoGAe7CqPqPrjcVUp/FHVHiN9deYsBgb9xLGsiuO4IyKht745w/SvOP2f/Eeoa54bvPC+vo8HiPQ5Gt5bdxh9qEICAeeoPau/khbzGEg2be7cCtEfp+DrxxdCNWPXf1NqC479VqZbpozw3FZenF5PlIIT1NaLWrLg7SR9Ko2lZFkakY+T+dTx6wuetc/qdw64VRiqtvKVI3GgPZpq52i6sG71ZXVcL96uXhkDLxmpBnHWgz9kjebUiW4anLqTf365/nnkik3f7RoH7JHSrqh/wCelSLqOf8Aloa5fcy9Dmg3DL/EPzoJ9ijqftZfnfmjzN38VcuuobeDIB+NP/tT/poPzoF7FnTc+1HPfGK5f+1n/wCeo/Oj+1WPWUY+tAexZ0jSJC24txWJqV41xJtU5jqpJfiQbTINv1qJZo16OCPrQXGny7kn8VecfGrw3/wlXgPWLJeJNqOp/wB1w39K9FaRPvbhj61i6hCt0ZY2OY5EZSF69DUvYKtJVqUqT+0mvvPeP2N/HjeMf2b/AApe3M/n3tvC0cy9x+9f+gr3TTbyFXM7KWC/NtNfA/8AwT38US+D/EHjvwNeOWaznRraI9lERY/q1fbVv4miKbZYigZMfKKzPyinQ9zlttp92h6A3iuKSE27wBIJkZGx7jHpX5J+KtFHgX9rj4h6PAdtpdXLTwr7BI1/nX6fWepQ3Sld3GRt3cV+fv7aWgjwj+1X4W11QEttZtCrOOhdpgAPyWtsPLlqxZlSpxwteNRLW/5lYsdrIvysvzUqsyrnPNPkUtKT/eYjj0qPAb3FfTn2stHbsaFjMZFLMegq2u2TvWKrFQdh471JDcMGwTTJNVlxSUI26PNFABRRRQBoaefkxVlTtU1U089qstkqcVm9wFU5UGioYJlb5M4K8HNStIq9wfpSASRtrVXkmYSAgbj6GkkfcxIPAqNpB5e47h6ADk/QUD7FfUdRi0nTZrxzlI1LfN0GOtdx/wAE5/hrcePvHniT4u6rCWtNzWWkq44aFhG+7/vpT1FeD+ObbWfiZ4s034Z+FQtxqGpSLJduhJEEabXOSAcEru6iv1b+Dfw1034R/D3RvCWlIEtdNg8lT/eGSc/rXj42rqqa2PjM6xfPJYeO0d/M7IfI289WGAKkhURrtBzTfIw+/cWPYGnqu3J7nrXmHzI+iiigAooooAKKKKACiiigAooooAKKKKACiiigAooooAKKKKACmS/dp9Mk5wKAMrxFxod/jobaX/0A1+Pek/ETQfD/AIg8XWl/cm2uv7QyVEbN/wAs19BX7Haham7s5bcDl0ZeenIr8Pf2lvhT4n8H/tH+M9L07RRrEV3cNexC2V5CsYCrg4HXNeDnWBhmGF9nUdkfWcL49ZfmKqNpe61dpv8ABanS6z8VPDJVmGpu3t5L/wCFQfA3xBp/j79pLwdplizTR5kndmUgZQqw6/SvIG+Hfjm4KeX4MmVm6LJDKD/KvQv2VfBnjSL9pzQLZNAksb2zLeeFjcbUIUnqP7teJlWV4bDVVKnLma80fc8QZ9PEYKrRVRWkv5JL8Wz9w5WC4b35FW1+6PpVKRCGUBuScZPc1dXhQK+6slsfjKuDfdNQ7VDDPLe3Spm5Ug9Kr+b5fBOF6LjqaQzm/iZGJvA2vRPP5Qaxm52/9MzX8/dnIi3ElpepJAUBMF8uUEi+2Pf37V+qX7Sn7V/iL/hCtXi0Dwy9zoDTrYz6k0b7kLyCPjB29SRXh9z8EfC2sfDrS/DevadE8Vlb7PtRzuiOW+Yc44z3r57N8dSwcYKr1fTW3y6n2XDMa6rTq0UmktVLaXl5ep8i6f438S+FVDWF4t7BGoZYZyrYz33NnP0r9EP+CXvw5u28L658RdVtfJl1+RHtNwGUVBJG4/Ej0FfFHhL9lN/iJ8cl+H3hXxN9t01US4vJpHT91Exbaq7QRkFQMGv2k8C+EbPwL4asNC0uJIbCzjCKi9M9Tj8Sa6sBh6cP38Uve62t+BGfZxPFWwtJOMY7xcuZJ9kdPb/6v27VLUVv9zOc5qWvXPj1sFFFFAwooooAKKKKACiiigAooooAKKKKACiiigAooooAKKKKACiiigAooooAKKKKACiiigAooooAKim5xjrUtQTvtdeM8Uw21PlP/gof8QG8M/BltDtm/wBJ8RStp20ddrxsf/Za+KNHsE07TdNs0GPLjUt/vFRn9a9N/bk8cSeNP2mtG8NwsTpuiWcd3KG4HnLK6HH4GvO7JhcamxXlVrWnsfr3B2FVPCyxMt5O3yR1lmu64U+ldfpcu5cVzGmwsxZ+2K6DSYXRvm6GtkfoRq/xGnU12C9SKXeO3P0pgK3SvGv2r7IzfCiWUJu+zXtu4P0cH+ley8NweBXkv7UGrLYfCe7tpRl5biJBjuS2B/OlL4WeXmlngqqf8r/K/wChwPhW8N54d0u7Jw01uj/mK9P8E6wwIQniuG8A+HxL4M0KNwVkS0jVvyrvNK0X+z3UoKlbI7cPzOhTct3FfkegxSecKlj+aRfyqrYMVhUsParifuZl3Hod5x6Vp0N18V+xyn7Buif8JR+15468RgZGnLDEG/3oHX+lfpxyrMR/EM1+c/8AwSob+0vGHxa1BVYhrq2UOR6CYV+jMe4rg4rie5/NWMn7TEVJ92/zJV+6PpS0UUjkCiiigAooooAKKKKACiiigAooooAKKKKACoLsKyKrNt3HA9fwqeo54RcJsb7p60AfPPxx/ZG8OfFInW9NVvDHixPuappxFu56D52RdzcD17mvBo/F/wAaf2ZbmO38V2I+IPg624bU9JjK3Ea5zueSV8kAbjwPSvvz7IqpiP5D69ar3mj299AY5o0lyMHcoIP4U0aRqTg9GfkT8dfG3hK3+IGnfFzwBqSyNIVTXNGTIeNAGJLjAUne4BOT0r2WKGy8VaTb6pY5ubeVA4MZ49/1r6L+Nn7D/wAOvixp9ybzSBBfSEt9ohkdcEn+6rAHvXzXF+yN8S/gyFtfAmurrek2+Smm3gigCg8kB2JJ6mriz6jKc7WCbjWV4v8AALaP95jGxV4KN1reRQ0OOnFcJqXxOvfDF81t448KXWk3EZw81kklyh98quPWuw8O+NPC/i1E/szVIfMwP3U7CNvphjmruj9CpZjhsTFOnNGBrVu6S57ZqiRuUN0r0LUvDsWoRkLIA4H8PI/OuUu/Ct5DnGDGO+4Z/Kg9aE1JWIdPk8xdpHHrUlxdCEECtix0k2tqA0bMW74NZGtac8fzqMj0oQKSb0M9r2SRjzgVH9ok/v1Hzt+Yc0iru7frUs1LH2qXsc0xpmb7xqP5lOMU5ct1A/OlqIQtnuaTP1p20/Sk2n1plCZ+tGfrS/8AAv0o+h5+lAxM/Wl/EikO4d6XnbkmgA3N03H86Q/uV8zP3etHHpTWwFJI3f7PrQTsec6fqH/Cnf2mtE8UzP5ema+j2lzg4USyMkaZH0zX3w2x443Rw6MoZGHde1fDPxm8Kr4r8BXkW4rd2f8AplvMoy2+MFlGPrivff2Q/iT/AMLI+EOlpM2/VdN22FyrHnKIuWPpyanqfCY6h9WxjhH4Z6r16ntELyRn5WIr5q/4KAeGbrW/hnpHim0j33vh28jkZgOfKUO7frX0nzIhZBwDjnisbx/4TTxt4J1rQm+eLULOW2UkdHZSAcfjR5o82tTVSnoteh8Y+Gdaj8QeG9Kv7dt7XVvHu9n2gn+dWpLj7PII+ua8k+Ft1deCfEHiDwNqW6K6067m8hn6sm/auB9FNeoaaTcM/m/eX9a+mo1PaQTPSw1X21KM+vX1NHZt2ns1A+WSgk+Sr++MelO4K5zW51GpBKrR7e9PrOsd32gemK0aACilAzRQBasZAjVoED86xVYKw5xWilysmOcVDTArXcWyQ4OOaYmVGWOatXLLM3zfKPUck1D8qwl3+4D+P5UIa1dhMCKN5SfkP3a5bx545tvAnhu51O+YeZChkhj7sewrY1TUorKKaSVlWADdGM9VA5J9MVz/AOzz8Ibz9q743Qz3YkHgrw9MJbhmX5Lllfa0XbjDg5Ga5cRWVGn5s87HYpYWlKb3eyPpn/gnd+zzc+G9FvfiN4nt93iPXjvhEwBMEal1XGc4yjDoa+3bWMx8P1UYX6VWsdIt9N0+C0tlEcMKLGigYAVQAP0FW8uGyAMYxjNfON3d2fnEpSnJyluyaimbz3FKrbs0CHUUUUAFFFFABRRRQAUUUUAFFFFABRRRQAUUUUAFFFFABRRTWJVcgZNADqaxAxmk80bsYOfpUc0n3V7McZoAWTdt2j7xr8/fi5HCv7VmsCJt0n2CUOVPRt68V9w+LvGum+ENDudU1O8gsreCJ2HnSBCxA6AHrzX5xeE/hdqn7R2qeOvijo/jhtDub28Y6bYpbxys8ZjUgNuYFPmHcV5eYU/rGFlBStfvoelltdYfFRqSi2l2O+3FGVTnzM/eNR/soy6ZdftReMZn1BP7RgCRxQuTuZWt/mxxXlXhH42WFpY3Nl4mnmm1vSbuWzn+xwGZmEZ2BsIO5B4rmV0CXxBq+tePr2zn0MyXVuukXG5kuJZCNqjyeDguqgkg4BzXxuS4erhcXL2kelr9N15H3OeYiji8Go0nre9uuzP1ziVI7fy/3jvt3BWbLj8a0I/9WvBHHfrXnvwhl1i8+GHhOTxGhOu/YYnve22XHzHjrz2r0JW+UelfoyfMrn5p5AxIUkDJxVPywvDq2w/MWJ+6auSfdPGa8H/bE8a+L/A/wT1y98GWrT6sIHHmR/M0AxkMq4O457UmwseEXWjj4weLPiz4M0ctH4S32U1u8ZxtuEDPgEdMyjnjmvGfDHg3xb4++Klr8OPiK114Lg0+wa5ur0SmL7cFkAJjKFiAQxGG7rXf/sJ/FyDwJcR+DvEMyzJrDvcWusOAPNky7yq4AwhDNtGTz2rb/bd0nTV+LGi6z470u7ufCMdobaGTTxKzvOZCyq3lfMARu5PFeO4Uqy+sThzuG3f+vI9VTrYdvDQbipb9jyzxh4R+D3wp1eSX4W+Ob9fH4kENsJb2RvPlVsOr4RdygbyAT1r9M9HkmbRbOS6+SRok3f72P61+VPjvRk8TaE9h4Z8NxeG9MmRTbXFrcm8uWIIbLI3zKSAOvqa+0f2O/wBpix+K3g8aLrk6ad4x0cCC7tbpvLZidxQqGA3fKF6DjNdGFndyjJWfY58SuXlf4n05a7vLw2N2eQo6VNWdbXCwq21csWzIc9/UVYjuncspjw3UDPUV6JxFmikVtyg0tABRRRQAUUUUAFFFFABRRRQAUUUUAFFFFABRRRQAUUUUAFFFFABRRRQAUUUUAFFFFABRRRQAVT1S6Sxs57qUgRQxtIxPYAZ/pVyvFf2wPHjfDz4EeItRQr5s0RsowW2/NKpQEfiaAtfQ/NLxn4i/4TP44fELxAzb4/7UuLK2k9Yw+4Y/Otfwygdy/wCFcT4Rs5LPwbp0UwL6pNAssxbjdIRySa7nwyyhdo4IHP1711Jcqsf0ZlOFWDwFKjbW3/BO+0OMOjCult1UIoA5xXL+G5sswPBrqI3GAKpHqEN1avJ0OKzrq3vLWMmJ91bTN7035gc7cj0pgYNnqcocR3DYY14n+1xqxuvDegQoflmvoNw9cTKK921ayjkkVwNjV8//ALU1rv8AD/h24HyKl7Dkf9tlqZbHjZx/yL6vovzPQvBar9lhjAwkShB+Fei2lpFJGpwK8u8F3BfB6Ky5H6V6ZpFwJMKeBihHsJKKSWxqbFVQB25pfLMyyHPO3ApmeWB4GcZqSFT9oQA/IvetOg7KWjJP+CS6rZr8T7J1xcJeQlj35aYiv0NhTbGB1NfBv/BM+3jXxP8AFaWMYDXFrn8pa+8kY49vWuF7n80YmPLWnHs2SUUUUjmCiiigAooooAKKKKACiiigAooooAKKKKACiiigAprZ7U6koATqMGsPWtBg1FhhFST/AJ6EVulc0nljr1piPMPEXhMTW0lrqVnFqNmR/wAtFLCvnzxp+xj8NPGEkl3p2nf8ItqBYsbnSkSNyxPJyQff86+zpLWOSNkcblbrnmuc1bwbDcfPanY/p2qkxRvT1hoz4R1L9mv4q/D9fM8JeLIfEtqnzfZ9enkd9o7KI1HPXFclL8XPEfgu6ltvH/gXULGNTj+0ILUrAPfc7dODX3pd6De6axLKWHqO1Y+paXZ6rEYtQsbXUIj1S6t1kB/76Bqj2MPnGMwzVp3R8laD8ZfBniRESz8U6f5p+7b/AGhd49sV1kcUV9b+bHHbyxN/y2XnP413njX9lv4c+Oo2+0aKukynpLpO21I/74WvIdS/Yd1fw3cteeBPH11p7Lyttq7zXiH2wXA7Cmj6WjxQtFWh80X7rwrZ3O50XDd2xxWNN4Q2Mdhx/n6Vm6ppPx38ALv1Pw1D4qsU48/T/Jts474LE/8A66w4f2mNDspxbeJ9IvfDV1nBSUNNz9UTHp+dPQ+kw+eYSs+WE7PzOifw3LHwPmFVpNFC/fJFbui+OfDXieETadqkU0bcDdlD+TAVrNaxyfOux09QQaND3Y4lS2aOHOmsF+Unb2qJrCSu1k02GViVUj9KrSaKrdG2n35pWRt7WPU5P7DN6UfYpe4xXQTaPcRc9RVZradf+WLEdzmnyl8xlx6ZJLIo9aXU7H7E6rnmug06BG+Z22lenBrL1mP7VMX6sOhHApWCMk3YxaUKrEbvwqzHps8zAIK1bfS1s4yZV3M1Fi3JIxZrQRxyRSfOo+Uqe4PWvKfhf40uP2bPjw8F6Wj8I+KpdjSdEgkdyxbJwBwg9a9c1LLTl+/t0riPih4Bh+I3hG5037l6FJtp/wCKJ8YBzSZ4+aYOWMo81Ne/HVf5H2z9oimt4pkcPayKrh0OQwIytTJcSrIHX5CvJHp718+fsO/Gq08YaDL4C8VSeV4o0cmNFkPM6EsVOcdlUd6+oZfC6KUj8wpI3I5zge/rUaHxEMTC9nv19ep8K/twfBq6sdStfit4agxeWIUX8Man95GMgMcDuz+tcH4P8RQalpa3yyB9wGcHoea/R/UPAlnrtjd2OpxLc2E0flTBgNpH0Pvivy/+JXgDUv2YvipL4ZvxJc+F9Scvp17zjoCQTkn7z45x0r0MHW5Jcr2YqOJp4evq/dlv5M7qK+kvpMJwmc1pQ27sOc1ladKljGqPhpehIPFb1rqdv5iRt8pYV7it0PoNbWLdtCI1B71NSeYFYqPmHZhThyKoBVpG60o4pGoATC9+tLuC0nK/OV3r0wOKbLJHAm95F2+npSD1LMcqrLGF+aRhxnoKzNU1pdO8xd6mf0J+UVm6j4lW3zHHhVk+Uf3j7g9q81WPXPjJ4mbwh4RLMEObzVG5W3BycckE8qV4NY1Zxpq7OXE4mGFp882WI11346eLoPB3hKKWbc4W/wBSQEpbQ5G8bhnGVJPI7V+mnwJ8L6P8BfAVj4Y0W0jcQxq1xMijdPLtVWkOMZztHNeN/BT4U6R8BfDMen6TEst7MQZrqQBpX5PVjz39a9ZsvEH2m52PhX24O0YrxKspVHzSPzfF46eLq88noeqJ8RAcb7Yj8P8A69X7fxxZyY8xCg/D/GvM1/ecqxP41NHO0OM4IzjkVhyHKpHrttqlpfYKTD6ZFaK428V4/a3DxZkikYOvOMnFeh+F9d/tO02v/rU4NZyVilK5v0UxSdxBpwqChaKKKACiiigAooooAKKKKACiiigAooooAKKKKACmS5MZ2jJ96fUcz+XGzelAFHUtUtdHs57m9u1trS3QyTXEjALGoGSSewxXxv8AG3/govoPhm8bSvBFomvzrKYm1xgJNOhYZB3ur5BGBnjuKx/ix4vuv2nv2nofgxpmrz6H4a0WKSfVpIZWWS+ZPLcKrqQQpV2Ug5FfUug/AvwH4V8O2+h2/hjS3to0CH7RZxSu+ABudivzE45JqLp6Btq0fmV48h+Ivxq8Saff/EbxYs/hm8bdpsmmzu2kbxj927OM5LBVwO+a0/HXmfD+3ntvCN9/wiHxKs5PsE3hnRH8q21Ikbt8aH52OdqdvSvavGP7Onj/AMN+LtW8I+EdHW58CancQ3VreXrxyiwZD5km1WYEBmJ+6BjAr1/xMnwy+Cv2fxZ4mSy1TxVaWjRNcvCHMr5LZUFWKtwMNnivJlGU2pYh2a6rqvQ9CnJaqmrp/wBbo82+DP7POl/DDwbb+ItS0WE+KNXQX+oXWoR4njkkAd1zgdGLda5Tw94q0P4pftb+FdPvtUsdXsNFs7t3gkkDpHJsV4yR2IIyPpXmnxz/AGpPEHxYmkhupm8NeG2Yrb6fbkm6ulB4Kyx/cyMHkdiKq/APwDrmvfFTRfEVno0mg6TYQzIRNIsk0gccmSQYLng4z0BxXmUqTlifbcza/D08z1q9RU8J7JpKT+//AIC9T9RLXxZa3mWilWXbyywnO4eo9q37O+S7UEcDHSvBLNpGuFe2dkbftCqCMrXtHhe1kjskeUnftFfS06jm7s+Z2skO1rXzpvCoT+FcrqXjZYN0FwsZSZclW6EHt16122o6XHfxjcvzeteXeLPBl9p91Jcxr9ogP8J5I+mTxU1OdO8Rnw3+0J4I034S+Lo9WtrL7F4D1aYOI1UKdOuQV2sv8KiSVsnqTX0T8P8A4ij47fDPWPh/qep20/ja0heGKTzMu3y4+1JnJIUuBux1rn/2gfCMni3QJ7W5ty9jIo3RSDdhhjaw9MHmvjPw/d3HgbxZZaXfa7N4X8Taau3R9eIkaK5jDAiOZEOXy553HGFxXm606ntEmube3foz1IVViKKozd3D4b9U94v9GfTfhfwX8RdI1j/hDvD/AIJtdN8QBys/i+9tpUjMfIDiVedxKknjHzVLr3/BPoaXrzeK38a+Ix4sk+ZtahmTO7AAG/ZnHAH0FV9D/a6+M/h2OGC/8H2fircoRL+yuba2EwA4bDMSM9efWmeJv27viNNbyW3/AAgUemXG0j/SL22mVOOpAPNYyVCjeUKlpvuzSjHEzaUqV4m34P8Ajd8Sv2f/ABlpWieP75/FvhfULtbeHWCzyvasT1lZtqhQqknA719vQahHfWMN1BJuW4jSWJiflIYA/L+Br8pNC13xT+0L8StAsNR1mDVLuC+S4OmWNq0CRrnGHOdrctiv1a0Oyax0XTbR0XzYLeOMjjC4UDGPwr0MDUqTpWqO77nNjqdOnVXIrLsbMOPLXC7R6U+mQ48tdpyKfXonnhRRRQAUUUUAFFFFABRRRQAUUUUAFFFFABRRRQAUUUUAFFFFABRRRQAUUUUAFFFFABRRRQAV8S/8FWJbq3+A9nOhk+xRarZNOF6YE6nn8M19tV578cvhPo/xq+H2peFtaXdb3UZMZHVZQDsb8Dg0DjJxfMuh+T8N1FqGn2V9buptZ4VaF1PTPIFbGgziG6Azwa4z4j/Cbx3+yPrg0jxLaSaj4QaXFnqUYBCDkDIyzY2qT261ueC9c07xV5c2n3SFOu9jjJ7jBweK6FJM/oDK84w2ZUotStO2q/yPUdJmMF4no1dbFMrHrXFIzR7XUbiCMYPbvXQ6fMbqFnU8Yxn0Naa9j337rszcDKe9P3CNRlwfxrLWdlDEjI7D+dQt5jhNoYmTkAn7vsaYm0ifV7xcqBXgv7VD7vCumWwH7yS/t2T6CVc17bNBJNcCJ8I4/vEV88/tKeLdKvvF3hTSheLHEkm+fgttKyIRyKiTVjxM7qRp4GpGTs3ZfijtvCcxgWGM8FIwDXo+mXI2qwNeT6brWnTao7213HJBvwFBwXHoPSu50bVgqtnbIM8RiQAj8aV1uj246pWd/mj0WOVZkUDnjJqSGX5kT+82K5mz1xIGCFlJJxncPyqHWviBpGgxCS6uVjdW4iB3MffitdBTnCl71RpI7H/gnP4jOk/Gr4peGDjEslrIn4RyMf51+hgUbdpbAAwa/Nn/AIJz2+n+LPjX4+8dW99HBak28UNvK+1pD5UiMecdCPSv0fW4XnDDc3zY61xNps/m3GuP1mo09Lv8y4o2qB7UtV2mYIpUb88Y6Uxbh2mAyB6x45/OkcZbooooAKKKKACiiigAooooAKKKKACiiigAooooAKKKKACiiigAqPjdxwakpKAGOoZcEBvrVG40W3u1w8Sr7itHA9KWgDlrjwRZuSUZg3bj/wCvWbceBplY+VL5v+y3Aru6SqUmhWR5pL4d1C1YlVwB1ReQ3tWJrXhu31W3eK/0pJUYYZCh5r2XaOuKY9tFIctGrH3FPm7k8p8VeN/2J/hb4vujeppbaLqLLj7Tb+YzKeTnBfFebXv7EvjTwzIZfBnxMvpIgfltbq2hiUe2Tk//AKq/RC80KwuOGhRWI6hRWFfeCFbLQP8A8Bz/APWpXRvSq1aLvSk4+h+dupeBf2h/BbM91pem+JLSPo634LuP91ErDuvjj4o8NZTXvh3rFhIv3nsbG4nH57K/RS48O6jYsdkfyjoVBrMvIzMNl9B5w9HGf51R69LPswo/8vL+p8IaP+0V4O1CYLdJfaM5HJ1C1aAZ/wCBkV2Wj+O/Cmszf6L4l0yZv4V+1x5/LdX0X4h+D3gbxYjJqvgzSL3d1Z7NGP5kV5Xr37Cfwn1OR5rWwu9AlYcNpZih2n1GEqtT1aXFFZfxaaZmTyW81vmGSG5z3jcN/KsttFSZuAUY+orL1f8AYH1WzYzeD/iPrdtt5WLUNRdl/JUrl774EftF+F8/YNU0fW0ToHiuJHYfpRc9ejxPhrWqJxPQ10hbWM/OM1k3VhcGQnO5e1eYap4o+Ovg/wCTWfh/Jqar1ksLNuf++nqgv7Ter6WuNc+Heu2AXq7QxqPf+Ki56lHP8BP/AJeW9UenXGlyyfw1nyaVPDuIU4cbfpXKaV+1l8OtQYR31/8A2PP3S7lRcflXU6f8cvh1qjBIPFulOW6DzeaLpns08yw9TWFRP5nlfxa+FGr3mqW/jfwjdf2d4n0/BGwj96owCOc/wg9u9fTH7MX7Zmi/EfSoNF8ZuvhjxfEvly/bj5Xmvx90vtz1HQdqwrPWPD+oqrWl9a3i9QYTmuR+I3wD8O/E+FLk2jWWpxndBqNkFSVDzgs2Cevp6VDj2PAzDLY4qbr4ayk913/4J9028f2mBXtj9shfndH8ysPXIrjPjJ+z7b/Hr4fX/h3VLZIGAD2c38ULj5hjp1YDrXxB4X8X/tCfsyA/2XqCePNDVzstrgTXEyp2HLKOABXvPgn/AIKl+EJbkaV420HUPCuqrjzZrzyo4hxn++T6VJ8JivrFGTjUptP00PivXNB8S/AnxhL4L8cW81vFB+5s9WdSI5kBwPmwFycE9TXW2LLGsc/m/aIGHyuvP8q+4/iBrfwI/bI8FSaY/ifR76YoUguEkVp4HIIDK204I3frXxZ4/wD2W/ir8A5nfw5A/wAQPCDksjWqPPNEvUfMdoHUflXpUcXypRmd2X5w4JU6/Tr/AJk1rrU0IZT9zPFW08QMorzLR/ilp+oXE1pqCnQLmE4eLUiAwOM44Jrp7XVtP1FR5F7FP/tQtxXrwqwkrpn1dOtTqrmhI6lPE23OVzSt4oX+5XM3F5b28f76aOIdQT3rl9W+LPhXRMmbU4ZJl48hXG4n6U5VIw1kwnVhTV5ysejTeJJrn93EfKxzk9/auf1vxFY6fbvc6perZ7OQjkDd+ZriNL8SeNPiNItr4H8H6hfGVztvJIQ8S+/ytn/9de2/D39hvUNSvoNY+JOpTaxcfeGnWrnyU9mR19h39a4p4pL4NTw8TndGh7tH3mePaLpfjH496r/ZXhCzk0vw+3F3qk4KKy5wdhYYbgg8HtX2j8H/AIX6X8G/CcWk6ZGPOk+a6nx80z9STycc5PFdvoPgnT/DelxaZpNlDp1jEMJDboEUYGOgFa0GkpCcudx964nLmfNLc+IxWMq4ufNUZSik3oFhU7h3Iq/bW5t1MhG534LelWFjWPhEHPoKu2djJMyjG1Seazepxmrpse21BJ5qcc4xzzRDDuUIvyhfSpo4kY4+6PUd6i5qiXT49kjyE/hXa+B7WVhNKy7VJGP1rmtLsZryZYliwueWxXqGmWi2VokQABA5xWMi4rqWA25vpThRgDtS1maBRRRQAUUUUAFFFFABRRRQAUUUUAFFFFABRRRQAVV1RDJp1yq8s0bAfXFWqiuP9S3zbfc0CZ+TOqeGvF/hz4za74n8NXK6d4/8P3KwxaVcMI11C1ZVeXazAkj5VX5QevWvbdP/AOClV1o+nm38V+AdY0/VYhtm+y2M80e8cHa20Z5zX0Z8af2X9A+MF7BrQubrQPE0CMkWpadIIZSDgkFtpOOB+VfPuqf8E7/E+uyNFqPxH1eW38wsvl38nmY9SSleZ7KtC9OD91/eekqtColOpH3l9x5v49/bw8R+KsrpNrDounEHdeXs3k3fPZYXX5vSvEtL8O+OPjj4ie60C0vr95pAG8Q38LQTRKcZ8uPG1x3z6jFfdfgH/gm/8PvDtxFea/fan4qvY+V/tSdLhR/30n0/Kvpnwr8PtA8H2cdtpelW1nFENqCOJV2j0GBWccFd/vHf+uvc1qY73eWirf107Hxd8Ff2II9Dlhu9X3T30gDTX0i/PISMkFc4HOenrX1T4d+Een6baxwogt4l6qo9/rXpQiRV2hQB6Yp20HtXfGjGO+p5bkzEsfD9jp7BoYEBUYTJPJrY+6gAGDTjGrYyoO3ke1OrdK2xIwNtGDUe3zFYHlem01NRtHPFMDC1Xw3peqwn7TaCRehHPevH/iB+yZ4L8eW4t72yQRk4G3JyvOed3HWvfdoxjHFNEaKMBQBjHSocUxHwfrf/AAS38I3d5v0i/m0pQxIMOXx+b0zSv+CV/hCC4W41W9m1ORWB8yQEH8g9feixqnCqAM54FLipVKK2L5pdWeQfCf8AZ18K/B21T+wbRbWZVy8yglm6cck+gr02OOJZMtGuTz975j+FaW0elM8mMyb9i7/72Oa0WhL13FjOYx/Sn0iqFGAMClpgFFFFABRRRQAUUUUAFFFFABRRRQAUUUUAFFFFABRRRQAUUUUAFFFFABRRRQAUUlFAC0U0nHeo5JggzuA+tAE1UtQ87egicqcHIxxj1zQdSt1+9cJn61Xk1qzUMJLhFyOOaV0HK30MzxF4X0rxdot1peuWkV9pNxGUnWbgODwc+gx6GvxL+I/gvwJqv7Q3jBPDSX3h3Q9MKxwHRrd7v96CyycFj3FfsZ8ZPFkNr8JvF0umXIN7babI8flt8wIHGK/KH9mhrS60fXrs7ZNVm1K6a4/56f658Z/M16WXYWONrqk3bqebmWIngcO60E7+WjM3RfCPjq58I6r4k8L+PG1az0yB2nsb8QwTKApb7mC3QfrWRB4i+LmmaTo+o+bHdTasyx2tnHKrMcruBwFz0rqvij4YufDrRa9oDzWNnM4i1a0tzt8yNvvFgOD8o7+tey/s96Xpvjbxna6hDEGt9K06F7VJACqEHAYehwetdGJwUsJUlSm/RnFHi3Nqbpyw+Ik43u1d3SS+H5niPxAn+M3w7/seyur21ur/AFUF44EuELRAYJyAuRw3f0rl5/HvxlibxAoiTUIdJjdr2aOQNHCVAJwwTBODmvVfFHjB9b1rxX401CHzGhnisNLVhkKXJhcrk+uOlW4dPj8M6fpnhW41HydPih/tbxTcQuVe4ZCUkhc9wUxkMO1cUqbUVZnRR4wzXmn7XES5aej1e/Za9Lr7zyjwfqs/xL8G6nq/iL4o6j4bv7ePEWnyWcKrJyBhWbBPXt6VqfBH4Y+HPE3w7ivdXtItZvL9i7zyOQ2Fdl/hPGQBXoehfBbwv8Zft3j3xnZQeFfAeigxWMFqiwG5VTsV2yGVtwZDniuf8A/st/EHUbSTxF4P1Y6Rot0S+m6NftJuKqSCCqDackZ49a68vrQwtbmrQ5kRmeMq5lS5ZVWmnrdt69jifiR+z7aaDbPrnhWJoFsyZptOUkrJGMnAJJJOccCqNt8If7e+G9n4psPEM9rqOp3DW1ppkKK4DRuFkyc5GAc9O1dzY/GZ/DPiS88J/EmCPQtVtHMDtt8pHUHG4Aknrn8q5f4J3Np/wuC80631QXHh+xMt5ZqXygeZXZyO3XFd2Op4WpOFbCvR7o8qnj8xwVCo6kmpQV07vW6NKz+A/iFtem0v/hOLlYLGylvb6VYoisLxgELnvlTmum+B3gfwv4P0nVvHHji2/t+W0nkNtLcFk3RAgq2FIHIJrV8O6gLX4efE/V2vFebUNQish8xysUkDBse3FZ/jnUtH/wCEJ8FeFZdVt0stT8uzuJI3wUXys5Jx7DtXlQpw1kefis0zSrSw+HlWlJyceZ+W7/OxJpPwP0H/AIVTqvxT1TWrvwXr8kxOnpaxByP3jKq4Zh94be3eu8+C/wC0t+0P8J/Cuk614q0eTxv4bvoROGyftNumevlRx5yAp4PrWZ+0ZrWh+I9S8BeEbHVI/wCwxG0k3lP8paPy2TPbqPSva/B/xIstJs/Jn1S1isgNnlSscKvpj0rOOHjODknax0VM6q4OdOi4tuV3t0TtY+hfgL+1P4M/aE08x6TI1nrlv/rtL1FTbzK3Q4RjuIznt2r2wKVmVCWO/wCbOOBjtX5h+CNQ8M+KP27vDGqeB7y3hs9PiV9XuNPIWCXMcq7WwOSHPOe9fphH4gs5GwLhc9uetcbsna59lQqOvTjUta5r0VWjvYZvuyA/jUokXGd3FBtZklFNVlPRs0vOfagQtFFFABRRRQAUUUUAFFFFABRRRQAUUUUAFFFFABRRRQAUUUUAFFFFABRRRQA1vpTBt/hJBqWigBu3P3sEfSq0+m21x96JSfpVuigDm7nwVYzMSgaI/wC8TVCfwIyZMNxn/eXP9a7Oiq5mKyPObvwjqAztj8weqsFqg+m3dplZIXI/uhv616rTZAGXkZFPmYuXsePzxeYpSVMKezx7v1rA1DwJo+obi9nbSFuu+FT/ADr3K4sba44eHP4VRfwrp02T5ODVc4nE+X/EP7OXhTW1YXOg2MgbukKIfzFeaeIP2Hfh3qG4vpE0BPaG5df5Gvt658D28mfLbZVGTwHKPuSKw9zVc/cy5Oq09D88tY/4J/8Ahgof7H1XVNKk7H7ZPIPy31yk37Fvj7w6znQPiHcBFGQk0Bf/ANCkr9I7vwbdIcCFX/Os2bwmwz5lkd3chTTujeNWtT+Cb+8/Of8A4Vd+0j4Xyljq9nqloFBzLBbgn/vpjWDqXh/466hC8eqeD9Hv4B/y02Wiu/44zX6US+GYR963Zf8AgJrOuvB1nJ9xNp+lLlizr/tTHRXL7Vteep+Vl18DfiNr15E9l8P59Lvd/L2utLEmfXCkCul8Ifsm/H5pvMfxBeaZGzHbDNfCdVH0MmDX6Vw+FPJXCXG0enFL/wAIzJniUH8aXJE5KmIq1fj/ACPzv1r/AIJ0+LPFN817q/jKM3pPzNFZKg/IPz0FW9J/4Jr3kbqLrx3MEHVY7dl/lJX6Df8ACLyY+Z8D1FPXwwo6yMafLHoZKdRdWfF1n/wTt8IReSb/AMQahehfvqJpkz/4/Xrvgb9l74b/AA9hWDTvDy3Ex5869lM//oea95Xw3AOp3fWrMejWkf3oN/4VWhMpTlu2cPYabZWEYt7Ozt7GFDgfZ4FQ/wDjoq+1vLMRiN5MdMZGa7W3trOEfLaoOf4s5q2t+kQwlvF+ZquYXLdanCR6bcyH/VMvtjOKtx6G/wDGG/Ku2XWJVXiEKPbNV7i6luu4Ws7srlOcj0+KM8r+lXI7M4yvArRSKRvlRTcn2Gf5Vraf4Ru73a7r5Sd1PFFyrGNZ6cZHEajJb05rs9N8FQpCvnckHdWtpOg2+kqG25etdG3c4xWTkVylS30+3tUDRRgFfarUfzDPrT6KksKKKKACiiigAooooAKKKKACiiigAooooAKKKKACiiigApkwJjODj8M0+igCoys24MN4HcHFKI2YqoQ+XjOd3NWqKNREIUKuEFOhjEYOM5JycnNSUUDCiiigAooooAKKKKACiiigAooooAKKKKACiiigAooooAKKKKACiiigAooooAKKKKACiiigAooooAKKKKACiiigAooooAKKKKAK1xceWOvNUJNSYA4qxfWbTcrWPcWtyrdCV71HMaRSe5JNqEu04NYl5qUrbg74A560l0LuOQ7IWx9DWReWdxcN+9hcD2BrO7OqMYlDUtdMbFY1Yt9a5+61K/uG+dSMcjDdu9dG+mbf+WUn/fNRjT0KkMsi/wDAahpnVFwRx93cLeWs8ZiLwSIUuEY/eXuK+MPiV+xjdWviK61rwZrMmiXE7mZ0CmRDuOfulgO5r74/sO1dstv/ACpk3h60bgE49xRGVSnJSg7Mc40aq5aiuj82dQ+CvxX1KxnsrzxPC8UiGGX/AIl8Y4IwT970qj4N/Z0+IngVbmXQvHXkGVPKk3WQOACDgZev0ol8G6fN941nXHw00m4J3wqcnrW1TEV6jvOVzGnhMDD4adu5+W/iT4d/FTwKLSO4tU8R6Dazi5HltHEzsHDnIBJ+9VGX4zRePPFes2upW0mh3nijWFSa1mBxDA6hWUOQBjI9q/Uab4SWrZ+zOsYPvXlfxM/Yx8N/EqBk1K1huLoD5bv/AJag88gdO9KNecXqedicmwdeNqatZ3+e9zyj4s3FlcR/D74babcww6XdRot4Y5QyyIsIZckHg5Qd69Yb4p6H8NPD0k2qXkVtp9sm+Ly23OzKCVUIvIyePxrw64/4Jv6na6gkul+L9Vs0gOYlMcYK9vl+X0rv/BH7CumadqEOo+L9TvvFt1Ad0f2qNcKRz/CB6D8q61ioxi7LU+dnw5XqVYylVSgund9zzXwR8MV+O3ijxN8SfEeiF7TVXkjsrd2wVgZg6v2OeSOma07v9hrwpcXEt7bW9/YTyAbGhupfxHDelfZGi+F0tbeKytrf7PaxABYgDgAV19vbmG3QIgHl9a8+8pNu9j7mNOlCkqVlJI/P6z/YH0a3VvMutUntWOZLcXUyhvc/P1rV/wCGGvB+yGOfRdTnjz+6c6nNlOOo+b0r9LtB02xvbBJTbLvb72Qa0f7CsP8An2T8jWnK7bnK6tKL/ho/Lmb9hXwjeXHmta6qFj4Rmv5yVPt81XbD9gnRZrqNgmrXRDAyRnUpkGO/8dfpudCsu1smPxpV0e0X/l2X8jR7N7cxLq0elNHy98Ff2d7H4ctDNBZR6dJEcrEQJXlGMDMmc+/Ne2Q2MMbBSjSxgf63cVIPYYrtm0m1P/LIUxtFtD/yz5+lJRsrClXUtHscvDMYejGtWzvGYDeflrUXQ7Vf4Kk/sm26bKtXMZSiwtZFbpV0VHDbpCMKMVJzmtDEWiiigAooooAKKKKACiiigAooooAKKKKACiiigAooooAKKKKACiiigAooooAKKKKACiiigAooooAKRs4460tFADcN3xRz3GadRQAwru7EU0xD/a/OpaKAI9vsxoMQbqqke4qSigCrJY279YFP/ARVaTw7ZSA/ugPwH+FadFAHOTeC7SQkjKn6/wD1qo3HgMH/AFcuPxNdjRTuxWOC/wCEDu1PFwD7HNMbwTfL0dT+degUU+ZhZHnbeDb/ADyM/Sk/4Q/UR0Fei0UczFyo86/4Q/U/7q/iKfH4J1BvvGNf+A16FRT5mHKcH/wgt233p1A9s1at/Ae3BebPrya7KilzMOUzrHQ7TTx+6iGf9oA1d2tjAwB7VJRSKI9u3tupVB3Z6D0p9FIAooooAKKKKACiiigAooooAKKKKACiiigAooooAKKKKACiiigAooooAKKKKACiiigAooooAKKKKACiiigAooooAKKKKACiiigAooooAKKKKACiiigAooooAKKKKACiiigAooooAKKKKACiiigAooooAKKKKACiiigBqgqvrSbd2crT6KAImgj/ALin8Kb9liY8xL+IFT0UDuVzYwH/AJYx/wDfIqNtNtm+9bxn/gIq5RQF2UW0Wzb/AJYJ/wB8ioJPDllIcmEfgB/hWrRSsPml0Zht4TsW/wCWePy/wqP/AIQ2y5yGI+tdBRRZFe0n3Obk8E2bfd3r/wAC/wDrVBJ4EgkAKyNG3qGxXV0UuVD9pPuchL4HZgNtwdy9CxJqrN4KuYlKxOrA9cDmu5opciGq0+55/H4Jv1UAOgjBzjB3Z+tSR+CbprhN0myP+LrXeUUcqG603uVbO1FnbrCq8Lxn1qfn0NPorQxGc+9Jt+tSUUhDeaPw/SnUUAM+Y0crz1p9FACD6Ypa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GF8N04o8wcY5obPcjFCsrfcIPrQA+iiigAooooAKKKKACiiigAooooAKKKKACiiigAooooAKKKKACiiigBAc0juI1JPQU6mNycUAIswbn7o/2uKPOG7GCeM57fnXIeMvif4U8E27y61rNvaFf+WUkmCfavLT+0tqnix3j8G+BNc1a3A+TUo40e1Pp0bPepuB9ArJuznb/AMBOaZNcGOMsq5wR19K+cmP7QfiXc0L+GdCt25VLi1nWYfUhsVz2qN+0n8O/+JhNLoHirTQ4ae0sre4e42A/Nt3MAOM0wPqu3upJWfcqBeqENnI96njkEi5AI7c1zPgvWpPE/hXTtTns5NMN3bLI9rKAskLEZIOOBiujtSxhG5lc9AV9O1MCaiiigAooooAKKKKACiiigAooooAKKKKACiiigAooooAKKKKACiiigAooooAKKKKACiiigAooooAKKKKACiiigAooooAKKKKACiiigAooooAKKKKACiiigAooooAKKKKACiiigAooooAKKKKACiiigAooooAKKKKACiiigAooooAKKKKACiiigAooooAKKKKACiiigAooooAKKKKACiiigAooooAKKKKACiiigAooooAKKKKACiiigAooooAKKKKACiiigAooooAKKKKACiiigCCaYxn5fmwMke3rTWnbavON3RsVHfRBmUqWRzwWUc49K8y+LXx88E/CawuI9f8AE1rpk7R4ij8+MTBsdQrEeopN21HreyPQLrxNY2F0YrrULS3wORNOiEfgTUS+NtHIP/E20/rx/pUf+Nfhj8ZvHmsePPiPd3f/AAkGo+JrGV8pc3ioDEMD7uwYP4+lczeW9xCI1hvJnjY/NJxx9a8yrj6dOfKfR4XIsRiqXto2S873P1v/AGyP2tE+APgxV0RYdV8QagD9khWVQEwV3MTgg4DZwfSpv2IfiR4y8cfB9PE3xE1e1uLy/cTW0gjjgVIduCDt4PIPWvyUvJ9a8SxpJrmoSas1upWE3BGUUjGFwB2A/Kr9r8RPHlt4Vi8MjxbqC+HY12RaagTZGvIwPlzjk9+9ZrMafPJdDplw7iY06dnq9/I/aTxt+058Ovh4rnWvEtvHt6iFTKf/AB3NfPni7/gqt8L9FuHh0tbnVnU8fuJo8/nHX5fL4btZm865iWeb/noxO/8AKr8FqkK/u/3ZHRj96sJZrFfDE7aPC83rUmfeWof8FfdNtbpBB4FmntCeZvthBA9dvl17L8Jf+Cknwq+J00djPqT6JqjgYt5oZCueeNxQDtX5TyQuM7CWz13CsXUPDen6krefCEl6iQdjSpZpzO0kPEcMuKvSqfej+hHSvEFnr1uLmwu4bmAjIMbBt1XVuPl5bnr0/Svwm+D37TnxM/Zx1Szn07VJNb0CNgH0yduNmecBRn1796/VP9mn9tDwR+0RpMcNhdppniHA8/TZ2VHD4XJVSxJGTgH2r26dWFVXg7nx2IwtXCS5Kq1PopX3ZIOR6YxTlYsoJGD6VCwLQgnls/w81PWpyi0UUUAFFFFABRRRQAUUUUAFFFFAEe87jgZA7/0qJrxSxQNsYdWYcCuZ8ZePNF8FRvJqN9HA7LkWZZRLL1/1ak/Mxx0rzSQeOfjNL5cU914M8MfwTwJi7nHfcjggA4GMHoTQB2njf426H4N/0be2oak/ENvbKzh27AsoIXnHWuTSP4k/FaxnS4MfgjS51wq/u7l5UPTkEFDg/pXaeAPhF4d+H8Jl0uzUXzD57qQESP8AXnFdlIhfb+6Un+LOcfhQB5x4U+Bfhjw6yySRy6rqH/LSa8kaVGP+6xIFejWemWun4jtbWG2ix92BAg/IVLHkfKipt7gGpI1Ck7eB6UgHKgWm+SmSSM54IPSpKKYES20aLtVAq4xtXgYqRVCjAGBS0UAFFFFABRRRQAUUUUAFFFFABRRRQAUUUUAFFFFABRRRQAUUUUAFFFFABRRRQAUUUUAFFFFABRRRQAUUUUAFFFFABRRRQAUUUUAFFFFABRRRQAUUUUAFFFFABRRRQAUUUUAFFFJkDrxQAtMZgDjODTsio5FEnDfdHfNADNzM2SjDHfPFR+Y5c5Vh754rE8VeOtA8I2MlzrGs2tjDGOY5JVDn6AnNfNfxD/4KGeBPDe+28OWl94gv4zt8o2s0cZPs+0gjpWc6kKavNpersVGMpu0b/I+tPMK/xVB5hLfKHx/ezxXwNef8FAviTrEJfSvhxZWsX8Lyarhj+DR1m2X7dPxesrjzb/wHYXES8lF1Vf6R15rzfL4vl9tG/qdiy/FyV1Sk0foasxY5Vt5X+FalV2PZkY/3ua+MfA//AAUi8P315HaeMdAuvDVwzbf9GiluU7dWCAAdefavqnwX8SPD3j7SY7/QNSt7+Fxkosg8xfqucj8a9GnUhVjzQkn6O5ySpzpu0016nSEsuAMknv2pGkIOGcLVHXNWsdA0e41G8uEgsrdDLI7NgBVBJ/QGviP4nf8ABUbw1oHiKfRvBuiN4nuYGKyPcNJbIMEjIYoQRkDn3reKbdkOnRqV6ipUouUnslq2fdHnMQVKMR/eU0vmSRRk9VUfdP3q+Uv2e/26/Cvxj17+wtUhHh7XJRmGNnZ4WIBJHmEBew/Ovqhp/LjV3Kh1O12Y4GO5okmnZinSqUJOnVi4yXRqz+4lWQrghsFhkK3Jp7TEKAysPfNch4i+K3hPwnA02o69ZKqMdyJMjOPbaDmvI9a/bu+Feki7aG91G6niHCx6dMQeOxArNyjHdiUZPZH0QGLMxO5Qp4560SXkUKFmkUEdiwr8u/iR/wAFC/HvjHWbqDwtDe+G9IWQrDdCzMrzJzhijx5U89PavJNU+LWoeKr3zvEetazdSH70i2ckYP4KAK8XEZrh8P0cvRHfQwFWtu1H1Z+v2qfErw1oSs+oa3bQAepP9BXKS/tN/DCO4MLeM7COfOAjCTr/AN81+WGmx+F9Uk3RzzIf7tzdSLn/AL6auitPCOh3IO62L56MJWwfxzXg1eKoU3b2Mj2qfD85q/tYn6p6P8V/CuvIpsNdtbvP9wkfzFdD/aEMqho543U9MNX5LR/D/wAPTyKvkXED/wB5LqXH/oVdDZ+C73RpEl0jxDe2Eg+4x3SY/BmrGPGeBvarCUX9458N4m37uUZfgfqUZyqlmOMD73anQzBl3qTL67TxX5v6V8XvjL4Dljl07xGPFscf/MPu4obVcem/BP8A+qvcvhT+3doGt3yaT4106Xw1rTEKoVXlgPr+82hR2/OvpcDm+AzD/d63M+z0f3HhYjL8Vg3++hbzWq+8+tNzn5sgJ6d6dF93jPXvVDSdbsPEFml3YXUF5avystvIHH6Gr8bfLyRmvbOAfRSbh6iloAKKKKACiiigAooooAKKKKACiiigAooooAKKKKACiiigAooooAKKKKACiiigAooooAKKKTNAEc+SAAcVn6hqEWn2d3cyzeXFCpkd2PCKBkk+wFXrnDAKG2v2PpX58/8ABT79pDU/h/Y6P4F0idrX+2o5Hnni+ZtqMgKYxxuDEdaHLlTfYqEPaSUe/wDWpz/7TX/BQLVdY1TUfCfw3mVIbZ2huNYcErIwyD5ZDBl7EV8aeILy98TXX27xHe3mtXUjZP8AaExmIP8As7s4H9K5fRNMlnjhnu8xWqYENvnn2Yt1J+tdJJIIQGd95xhTjoPSvjsZiqlSbUZadj9eyjKqGFpc0qd5d3q/l2Q1rfyfkVUQjg+WNopsdn8pBb5T1HapGkAiDdOOlQCVnYqOuM4ry1e+p9HLlTsidcKntVYsC+8D7vtUs77WCDqagkY2/wBzBfsKqMSZNEN1dtDGUABDnKt3z3FSWdwNQh8xSCq8Ky9/Wue1C1vtYaS00sM0/LO2OE9STWh4TH2Xw3ZbMso3B2Pc7jXZOjyUlJ7tnkUcX7XGOitki40jxuQScVHNKGHIq7Mokj3iqJUMSprGNnudlVSi9CPzIpl2tgnpzWXZ6hrPw78SW/ibwlcyWesWxDgQsVV8ZOGAIyM+9WrmHy3ytNL+ZCysdoxwfU+ld1GcqUlKOx4uLoQxUHSqdT9o/wBkf9o6w/aO+F9pqNrKser2yrHewN1jYErk/XaT1r35TlRX4bfsU/Gyf4C/tBadI8zDw3rBMN3D2aTYVjPQkYZ+1fuRGQ0akHIxX1VOaqRUon5XXovD1HTl0H0UUVqc4UUUUAFFFFABRSZx1ozQBHIyqwBbDPwoNea/FD4wW/gtYNMsI21PxVeKy2mmw43HkAyHOBtXIJGc4qf47fFGD4UeCZ9WMZub8/JZ2y5LSOSAcAAk4Bz07VynwL+GNx4Y0+TxT4tlW+8Xap++urqUgKgGQMYO0fJt6AdKAH+A/g/eajdr4k8dzJqniSQ+clqQTBAeDgI2cYOeh717BDH9lVRENi4AOfurjsB2rk9d+KnhTw7BK0+uW7NksywMsrfTAOa4C4/a68BSFjF/bVw8JwyR6TOyt26haAPcssW+7uX+8tPD7WUEgA9AeteAR/tr/Di18tZl1y3VyFzJo9wAM+pK8V6/4L8eaJ49sUvtF1OK9hYbvLBAdBx1XqOo60AdIqhegAp1IGDcg5FGc9KAFooooAKKKKACikzRkUALRSZprTIpwXUH3NAD6Karq33WB+hpc0ALRSAg9DmloAKKKKACiiigAooooAKKKKACiiigAooooAKKKKACiiigAooooAKKKKACiiigAooooAKKKKACiiigAooooAKKKKACiiigAooooAKKKKACiikJx1oAWoLrAVSQWx/CO9PWdG6N3xVe/vIbO3a4mkVIogWZmOBgCpl2DRlO8vlsLN7uaeOKGJDJNNIcRxoOWJPsBXx38Yv21tT1W9v/AA98MbA3NxE7QtrUyk2+QSMo6N16Hp0NcT8ef2htW+PWuXXhrwfPJpvgezkAvtSjYq92wAIVCNrKCCykYIrl9H0+w0G0ihtLcw2yoOpG5j6k9zX5/n3E8cun9WwqTqdeqX/BPq8ryWWKXta+ke2xyeofD3UfGt3/AGp421q98V37Hc0WoOJYYvZOM+nX0Facdjpvh2EQ2kS20MYwigAYFW9U1bzCyKWfPQRnaazbbRpb5wZSxQ/wk5P51+X1sVicVJ1MZVcvX/I+7o4ajho8lGKS/Erz6tLcP+5UzD86hk/tBPmZCv511Mdha6bGNiAN/tc1Svrpf76lfpWEKyb9yOhuzlbxnvo3juV86Jhho25DD0NYem3HiL4S6n/wkXgLUJNEvkIafTYGKQXKf7QHJOCx69a6u6u4M7VXJPGa84+M3i6Tw54ehjgYJJfP5SXB/gwVz+hr6TKa2Kji6cMNo5P7/kedjKNCtSkq8U159L7W+Z7l+1B+2novxU+AegaTomr2+m6rqdxENSsopQs8C+YytGy7jgMpzg+tfJvw90zw9D8QFh1y6+y6MCI5QGUeZCG6c8Guu8YfC7w74IstBgt54dRl1K2kmllABZNrYzk9+a4nwn4Hn8W6td6XYRu+jRuWnv5Gy684KgnnjjpX79UrUcuwrr4maS6vbXyPQwOV08kwSnVmpuUmrrmUlLl+Dvs/iWncv+KNT0vUfHF3L4CtnktLOa3OmxxKCysCPMOF7EjtX1vqXxV+MHxCsLeHXPEP/CM2jL5ZGjzSJK6nqH35H/6hXCfDz4faP4RsktbK1QxKctM6gyMeTw2MjmvQJcIQ0b7iv3Q3NfiedcZYnET9jgvcivtdX/kcFXAUsbKnPEwu4rl3316t722Xkc3D8L9Ae48/U4JNWuc5e7vFDSOfUnH+c11WneG9Ht9q2OmxxqPRMVVJZerHDcnnv3q/Y6obdWjCfN65r86rYmtiHzVajl6ts9GNGlT0pwUfQn1DSTx5USL+FU5tC+0Q4mgRx9Ks2t21+75LAKeeaufb4LaPqz+vNc8ZK5djzfWvhT4U1iQpc6HCbntJFENyH1Ga4fWPhj4j8KTGXw7q82pWafM1jfOSyj0QKPoK9xvfEOnQrsd4ovq43fnXLat4+8P6eC02oLBt5+4zk/iBXs4bGYyDtFOa/labX9ehxVKNBau0X/MtGcB4d+IlpqVwNPv4JdK1McG2ugEdyO6jP4/jXodlq/k/ubhncf3uyn0NeaeLtOtPjxdwWPg6wmbUYnXOrRgxBOQTkEKTwpHWuym+BfxZ8LLLb213Z+JLZWyjx26xN07ln5r6CplLxdH2iXJJ/Zl+j7eupyU8Y4ScWudfzR/Vf5aHVrcJIMiSEDtk81W1jRbDxJZm01K1gv4TzicbgMelckvg/wCLysEbwc2e0guIcfluplzpHxo0P95L4P8AtkWfuRzQqR7Z3V5n9g4yLUoNJr+8joeOpNWcZW84t/gdT4H8ZeLv2etSj1Twff3WqeFkYfbPDcjFo40BBYwouPnwABk4wa+9Pgx8a/D/AMb/AAuNU0O5i85RtuLXcPNgkHDBwCcc5H4V+bK/GJdF1BNP8Y6Fc+GZX4Cu3mgnOMkoCPX8q2NL8bXXwa8Xab8RvCdx9o0dm2anptuSscyEbVYJ0BBcsTgk4r7zJc4xmDqRwmappS+GXTyXMtHc+RzPLsPWjLEYKW262/DofqZDGyKgcAE8kL90VfX7o71y/gfxVYeNvDena3pV0txpt3EXQ8knkjqfcGuoX7oxX6Yk02mfF6dBaKKKoYUUUUAFFFFABRRRQAUUUUAFFFFABRRRQAUUUUAFFFFABRRRQAUUUUAFFFFADJl3Rnnb9KrtIWjLbSq55z296nmx5fNUr64WON5TIqJEN7g9CB1oA4r4wfF3QPgr4L1HxPr9wI7K2i3KdwDytkDauSAcZFfi18RfiBrnx28d33jLxUxZpJP9BsWzi2TAU7Qc4ztB616t+2r+0ddfHz4ty+HNOmZfCnh2ZlljQkLNMC0bqemQCAeQa8UupEs4YSTweIffnnNfP5jimv3FN77n3/DmVqX+2143X2U+/cS4kDTRLu3jO/3pt06H90vys1QwkNLNcONpVcEdt1c9b6xJr2vmO1G6OH/WN0xwf8K8GnTUr+R9xWxMaSinq5PQ6i6xDuSU7iRvB+nasK8142t1Csa7ppz5Yb264qxq915beWjeZuG8N9O1XNU0i3086VERvuvKTUWyOVVxitqcFGPPNHn4zEy9oqVJ+82h0MwmbzSMECs2/vPLaWXcoCgn5un41cgf/Q2bGNxOPzpvhXQX8WeMNJ0xUMsdxcIsqj+4WAP86cIptt7I2xFaUaa6t6r5n0L+zp8H4v8AhBdV1fU4He81hDEhZflWMEMjDI75r51tdLv/AApql94T1ZGtr2zc+QsoI3o2WOM/UV9pa9r3iHw5/ZnhvwdoLapNa26LKQ6IsahcAkNjPI7V4X8R/CusfEjWtMsPGGmf8I/4qMcj2WrQFVjucEEoUTnJ+VQSa5cLXlVlOVVpKWtr7W0R5M39VnTlSTlKN4y00ae+v5eh5RHK0LvAeq8haaW8xDIw2t0xS61Zap4V1mTR/EVi+m6hDwjNhhIAcZyM9896a3zAqSN2M8Guh0nG0ujPVp4iOIh+76ff8ynJdA5WqcmCOTwDnFPmh8t8tn5jxVe5uIrPLSHgdcc11wjbRHDVk1K89CBJv+J54fmibayahB/6NWv6HvCN0954a0+eQ5d4gSa/ns8Oxxat4q8N2YjZGmv4Su5SuQJVJ6iv6HdFs00zSbW1U5WNNor38EmqbTPz3OHGWJ5ou+iL1FJS13nhhRRRQAUUlN8xdxXPIGaAIrwNtBHI7r/WoIZgisMsRjmRuhNUPFXi7S/Ceiz6pqV0tvbQqSWbPPtjqa+dbTxH45/aJkvTpit4R8BtG3/Eyk+aS7T+9HtKvHkE9RwVoA87+IHxRn+JX7XllpWmW934i0PwpAlykdkvmwG6YSRSK3PUYGa9suPhb47+IlxJL4n8U3HhvSGI8rT9EmKKRj7rq6nqR29TXl//AAT7+GsPhax8c6kLsalI+u31mt1cAvJhJuCWbk//AF6+wI4xHMVKsS3IVzuB9x6VIHmfh39mH4d6EvnSeGrG9vTzJczQgySN3Yn1rvtN8K6Po9r5WnabBYoP4Y021tKpGfU96TY+eSpH0qgOZ1nwbo+uRmC+0yC7t5D+93pkn2b2xXzF8ePCtn+zLrmk/ETwIn9h2H2jZrek242QTW4DMX2jqxbb1OOK+vDb/vi+SG/u54xXyn+27qza8fBfw902MXmpeIdT8ia3XG5YWjYgkntlaAPqbQ72PUtFsrxF2RXEKyhf95Qf61ciUFlKH5QMYqjoNi2n6Np9qRjybeOMr6FVA/pWkqhegxQA6iikLBeTQAtQ3Eixrl22L/e7U5bhHfaD82M1zXxD8caN8P8Awvd65rd7HZ2FuMs8gLc5AAwOTkkD8aANy6nW1tXlc+VFGMs3QKO5/Cvn/wAfftfeHNJ1c+H/AAfbXnjrXlOw2ugBbgxPkg+aAwIGRj6mvKrW8+I37aGof6G134K+FSNu81ZSLvUV/wBiRGVowfnXBHXBr6Y+F/wN8KfCnSY7bRNGVJgoDXlztku3OBy0xG4njuetAHiP9m/tI/E6RZ59R0XwRYt9yG1kuIbsL7ggjPH61qR/ss/EC7Al1D4z+LFmPUQ3y7R9Mx19MfZSFVT8w65/i/OpvLbb6+ntQB8rXXwT+NHgW4jv/CnxKu/EohYF7LxDdu6P2IxGg9f0r6X0eS+bTrRtU8pLwp+++z58rPtnmrcVvOjkyMjjPy7F24+vrUn2cKgjKsw65zQAtt1bH3e23pVioo4ysmfupjG2paACiiigAooooAKKKKACiiigAooooAKKKKACiiigAooooAKKKKACiiigAooooAKKKKACiiigAooooAKKKKACiiigAooooAKKKKACiiigApsn3adUczbIyaBFc7W3O4JH3do5r4o/bO+NGpa7r0Xww8J33lF1WXV7+JgRFGcNGucEZypUjIIzXv8A+0Z8ZI/g/wDC3VNZgG7VZleGygPVrjYSq4yPT1r4P8E6PcwWd1q+rS/a9a1WRru4lck/K7b1jOefl3EY7V8hxFnDyrCWp/xJ3S/V/I+gyjAfXK/NJe7E3NN0u00m0t7W0h8iK2X5U545yc596patctubacmT5jj3rRu7gojPnnG0E9SD1z6msu3tmuZlb+AcYNfgsL355u/m97n6hyqMVGK2G6Zphm+dxWhcTRWMIAIyBTryZbOIBevtXKatfPLJgZya3pwliJXb0HfQm1LV3kJ2nisWSeRs5apGV2wu0n3qBvcGvYpwhBWRi2G3vuwfWuH8dfDnVvjUw8N+G7KN3sf39zc7zhQ3I56ZypFdpcXy6day3RRZPJUvtYZBx2Ndl8K9Qj+Ev7Pmv+MJTm/vLuUZ/iZTKAij2Xf619rw3g1iMT7aekaevz/4B5eNaklSe0t/Q+XdH8JTz65/wjaaW1nqNv8Aur+4YuQinBIBPBypr6H8O6DaeHdJtrS3jCWlsoBbvKwAB4965XwRZXK2327Upmm1W8bfcyEks5yQMk89MV6EqhFQychR8qL0/GvK4lzipmNf2adoR0S/V+p6OHq1K0ITqpJpWSSskl5d+/dmnayraW+2TG7qOfWrFvN56k1z8PmXMw3Mdp7noK3oYvIjXn71fA1IKO27OpdyWLZ5hEqnDcK3oaOWzHIomK8iQnAH41FcXa2bFJRzIMKrfnmuT0abVfirrUulaBI1rpFs4W61IEhHzztUjvwRyOtb4PA1sZU5aei6t7EVKyprzexa174jWmlXS2FlbXWt6ox2x21nC0sSHsHdM7efX1q9pnwg+KXjvbdanqMXhLTpOUhspEnbafUMoIOMV7NoHhnwZ8H9FS6nNvYdpLy7C+a/GS7sBz0612eka/pmv2outMvINQs2GVngOUPt+FfcYbA4fC0+fk5n3ev3Lb77nl1OetLlnK3ktPx3PFtN/Y38DbxNrom8QTDnzJlaP/0Fq7bSfgB8PtHVVtfDkXyfd+eQ4/8AHq77q2d7r/sqcCnMxJGCY8f3OK9F16j05rego4SjHaCK2nafb6bbi30+CGxhX/lmvU/nVncOGCnah3FPX3pOG5ZVLdmxzRzICGODjGV61g3f4nc6eXl2VvQdudZPNA2GThVrk/FfxY8N+A5o4dSv7iW6bO6G1h81+2DgHPcV1m5h5Z+8Y+m7kVgSeCNEm1afUp9Mtbq6n+9LPEGZOMYU44B71pDkfx7GdXnslT3MLR/Gvgn4sW9zp7SQXayExy2t6RDO+epVM7iOeor5++Ivwbu/gHrFz4i8MiS78FXRYXulqpZrctxuVeWbLPzzwBXrHxk+Fun2+nw+LPDtnb6Vruhy/a/Ms0Ef2hEBPltgZIJIOM9q9R01ovEfhmya+t4plubWNpo5FzuYqCw/AmuqTpqntzU5bp7/AH+W6Z5/s5VJNVFacdmtmecf8E7/AIsW9nqOtfDcXi3NrAfO0lt4P7hVLSD/AL6f3r77hOYkPTivyns/A8f7Lv7XXhLxZpIkPhzX2Onm2J/d2ryyRxgYwAM4J71+rELLJEjKdykZBr9BwEufDwlzc2m/XTufnuMpOjXlGSs/62H0UUV6BxhRRRQAUUUUAFFFFABRRRQAUUUUAFFFFABRRRQAUUUUAFFFFABRRRQAUUUUAMm4jNfNn7eHxYX4U/s967dQTiG71SN7G3II3b3jfGB9RX0nMf3Zr8z/APgrR4mEmueA/CpZjAzR3rJn5DtkkXp+NROSjFvsbUaftqkKa6tL7z4m8L2ctjpIkc+bNdsbmV2+8XfBb9abqMwhuE2jc7I20HtWm2yGPIcR7RhR2rndRnmutUiggiLTTMIoQo5bdgZHsCa+GhzVqrlLqfttZ08Dh4wjstDpPBHhG78fata6PFkrgSX068qkecNz07isTTdOtNFOo/ZhujW6ltxxydjkZr65+G3wuj+GPwj1W5kA/teexaS6uCOVyBlc4z1FfI0jvHp93NCA832uY8fdIL/zpQrqtzQh8N0r9+559OMniI1qm6jJ27K6/GxY8IaVJ4o8eaJp2PM869hD45+Teob+ddF8WtPXTPiPrMEf+qsozarj+6jkAVt/sl6OurfGZZGjZ7eztZWDNz8w2kGuO+JniiO4+I3iqzSN7zUG1S4VbeLBdl3nAANdXvyqOnFdFf7/API82NWmqqq1HZXa/D/O5kyNGlnGm1jOOenrXr/7InhNvEnxA1DVpF329jG0APYSZRga4bS/gr8T/E0MK2nhS+sd45uLqA7MHp0PpX2X+zX8G5/g/wCBZbW+C3Gr3komuZIwcfdAPUA9hXHiqkaOHmub3mdPto4irBQTcVr92yPUNPsILDL+UPtMg2s/t2rlPiN8NbXx3DaKZGtJ7SeOSK4jTcwAYMRjPQ4rtljZoU/jZmIBH8qz7rxBpem6s2l3GpwW9+4/d2zNiRuO35ivmqcpxnzw3R6FSMJR5J7M4fx58K9N8caXcafrtql5mMol5zvHvgEepr5q8SfsU3ltDOdB8SyqmdwtZY0UdcgZJJr7Yk/d26o2cqMyZ6j61jatZR27CTAMbDKvWlHF18M2qT+/XcJ4ehiHepe/daP/AIJ+ZOv2mt+EdZk0bxFbNp19ECEmQFklTjdhiAO4HFekfs3/AAzsvGN5e+JdYjVtNs3aKGJjwWUj5jyMZBr379on4Nx/Fbwi/wBjRV1yxBa2kA+ZkAJYNxk5OK8X+DvxP0HwP4GvvCGuwzW2tw3MiSWsRVZbjAVfkB7kg9fSvoXipYnCt4Ze9omu3do8jl+r4qNPFyvGzd+/ZPzR6X8bvDej6z4Ck1Oyjga60yaGWylgfd5eHUvnB4+73r9Hv2WfGl18QPgF4J1++k827v8AT1mkc9zuYf0r8ntL0fXIvDdn4NtxdTa34ovFkhspCTLBDHLufcPdGzxX7BfCHwPa/DD4b+HvCtsB5emWogRV9ASfQete9ktGVGjOLlzK+l/xPks/rQrV4SUeWXLql+Fzst258VJUSyKzYXn19qlr6E+ZCiiigBsn3SDWN4k8QWHhXRbvU9UuFtLCzj82WZyAAPxrYkLADb6818dftleJtU8ffELwZ8HdKlktoddukXVpVJAFo6uB0P8AeUdQRQBa+H2h6l+1d40n8ZeJo5IvA1jLs0vRJQVS6Zcq0jHhhtdAw5IOfSvpzxBZrD4Z1GCziXP2dxGnQDjoKk8L+GbXwv4fstN0+CO2itoljWNVwowMEgD161oyWLGR8vmJudp/l9KAPmH/AIJ+3it8NvF8Dtukj8Wap5gbgj98Bj6V9SM2NxIyOg/Gvjr4Vtc/s+/tR+IPB2qFYvDfi3/S9LlXIje7keSWZRnGSFAzgV9iLIrNt/hxn6UATKNqgZzS1GJgqjAJXHWub8efEvw/8N9Ak1jXdQhsrNeA0jBdzZACj3JIH40AJ4+8Y2HgDwze65qdwkEVrCzgMwDSMASI1HdjjgDk189/s6+BdV+JHxM1T4y+LY38+9j+w6RYSrj7Paq/mRS9iGIcjBH407R/DPiD9qTxpY+JPEkNzo3gTTnE1poc2VllkVgyNMPmRsEN07NX0/ZWNrYW8MVrCttDGAixxgKAAOBj0oAuABRRmo3kxggZX1pVnjf7rAjpmgCSobhBJHtPXqPqKUXMbMwBzt6n0qKS4jkj3g/IAWEnbigDB8YeMNN8B+HbvXdcvY7fTrOMyzyOwG0AZOORk+1fLHg3wrrX7YPjpvFfjKzksvhpYSsuk6I4YC9YZVpX4VlGVRwQSD9KyPi1440/9or40HwVca1b6T4C8Nv5+tM7lVvZUcpJBxkEFWB2sO1fQVj+0F8HPBmnWemw+OdFsLa1iWGODzwoAVQBwB7UAeoWGnw6Vax2VrEqW0f3EXooFaanKgjpXnHh/wCPHw88TXHk6T4x0u+uJD92GbPtxxXoMNwsioUBeNlBEnYj1oAnoqJbhWXd/D03dqloAKKKKACiiigAooooAKKKKACiiigAooooAKKKKACiiigAooooAKKKKACiiigAooooAKKKKACiiigAooooAKKKKACiiigAooooAKKKKACioJLny5gnGD1b0PpVS81qHT7ee4uXS2t4QS8sx2qoHcnsPep5lqK5pUVyngr4meHviFb3Fx4f1S11a3hcxtJaSrIAwJBHBPcGul81mAKgYPTd1qhk1RXCho+fWmi4becgbFHJHrVTVtSjsdJvrybMcNrE0zMfRVJP8qLc2gHwT+2h4mPjL9oDw34QhmJstLt01a4QdPNWV0OfwNcwzYPA2qDgD2rktN1z/hZXxY8f+NUO+Ce/mtLF+zQkq6jPpnNdPdSCKI85faBzX8/8WYv63mUoxekNLfmfqWRYf2OCjJrWWrKd9IbicIvTNXkVbeMH2qpplvy0jnk9qNWmaOAhRkk5r5X4moo+gMu/ummuMA8U6HTo2hlmcc9RUFvGZpAqjJPWtLVZUs7FIVwWUYNdkm6bUIEGHJII4XwBkVmzY9KsOzyA4FRXkZjbDfLXpQVtHuZtdjC8RRtNol8kf32iYD64ra8ceIbTUvg/4J8Ooflv7qeOWNT0Mao2T+Irn9bu/s9nJjLSSN5USLyWbHAqlfeDj4N+MJ0qW7uL20tdLtNShjuFA8uS4jJccdh/SvuMoqTw2AxVZLpZep4GMqp4inRW8v8AM6+yImuLclNhUYYD17VuTSFpNo6YrBs5DHIpY5HXPrWjJfqsoK/MT618HVi5TTZ9BHujX0yMP+77tz+XNW7zVBHGyQDezjDf7PvWPHdmRQkZ2Snow7etYfjDWH0vSkitTjUbyVbdFXuzAgVzU8K8TXjDq3+YVKipU3N9COaPU/H+ujw1okrGJsDUb7H+pj5+7nqdwx8pzzX014S8LaT4B8NxwWEAt9Os4mYk8szctyepyc9elcl8J/BMHgfwvBHEn+n3P+k3Erfe3uAWX6A13HjaGa38LbLdGld54ldcfeUsM5/CvuKNOFFLD01aHXu3/WxzOMqcXUfxP8vL9TH8K+D18aSSeJvEObmS6H+g25OI44DgqCo4Y5zyRmu70XRdP0G2e3062+zx53Fc5BJPOB2p2nWsVrpdvDGqr5MQWNc/dUdBVs4VtqsFlwCHB6Z610TqSk7XMKdKMY7ajKKKWsDpEpVpdtG087QWOOlAC0yaVLeFpZHWONfvM1ODLxl1Q91c4P4VleKtDHibw7e6W0/2SS6iZFlXG5OCM8/WrjH3kpaEyk7Pl1ZpssdzarsMd3p90m7PBBU0ixrHGoVQkcfCKOnpXLfDXw8fAXgvTNBuNSOovYxLC1xOQHYAYyccZrqfMR4QVbdHngjtVNRU2k9Cfe5U5qzPIv2prWOXwHpN3ImDYa9Y3Bl7qUct/SvuH4c6mNa8A+H78NuFzYwyhvXKA18hfHzRD4m+E/iWBB88MD3gHq0cbEV7z+yP4uHib9n7wa8ibZbXTre0k29NyxLn+dfa5DUcsPKL6M+Ez6ny4hT8j2eio/MO5Rxz1qSvpj5kKKKKACiiigAooooAKKKKACiiigAooooAKKKKACiiigAooooAKKKKACiiigBkn3TX5Sf8FUldvj94FDD91/ZRx9ftDV+rNw22ImvzG/4K2eEbxfEXgnxX8yWtuqWUjIMgMZJH449BWFeLlSnHuduCkqeKpTa6r8z4s17WYNPRhJJsCj+Fdx/LvXq3wT+G9z4fa08WaxpZutZ1FWOlaa8mAyjKMx7DB2nkV4v4Dt7H/hb/AIXu9TYalpc10yy2s33SNjEZxjvjvX6A28KX/wC0IkcqqbfTbR1tI+0QaFSQPxr4vEWw9NQir3Tu/JdD9FqYupiq75tEmrLzez/yOmt/D+t+Ivhvf6ZrFnHp+r6hbtH5ayK4TcvTI4618qL+xb43ubmdZdZhtrATMwxCjHBY+jV9tNs8stt3yt1J/nSoVSPj8Vr5+jjKlBNQ2f4Ho1MNGo03KWitvvc8i+Bv7N+nfBNLm4hvTqWp3XFxMyleMYOASccY6V3mneAfDFhqk19Z6Xa/bGlaWS4mgDncTz94etdEMcPGCHI5fHSkdWcBTIWPdm61jUxFapNzlLVmkaNOMYxtdLX+vMf5jRrti2on90LimKu85RShXkkvRj5tx+Y0uFZssM1zJm/qKylvmkO1oxuVR3zxXlWk/BrRrXxJfeJNbubnUtVuZVltoxK6CIqMY4OOoFerZHBB+cdG7/Ssm+t555sJwpPI9a1hUnBNQdkw9jTrSUqi2GHWWtZRPPIsIA3z7gGCjvzUkOt6XrAkS21S1uM9Y1ZSW9gM8YqPUNK03/hH9Th1CJGspIW+0iQ4G3uTX59/syzaVbftFX9mzy21tc3twlgUAx8pkJ6npjFd+DwbxdOdRys4nBjsb7CtSp04XUv+GPu2/tjabh0RuNw6j2rg/EHhOzuluZILGzg1SRP3F01ujndng8j616trlqyszg7VKndjqT2rj761aSWFU+8Tjaeg4ryYzdN80XqeyowrR5JxumcL+wn4m+GvgzSNe8eeOdWDeJ7S4aF5LgO3lgvJGNicj7uPuivuHwD+1R8NfiNMlpofieCe4kHymaMxHrjHzY9a/JD4a/C3QfEfxE8WW+v2i6tHZ3EZhhnztG/cT0I9q3f2lP2aNG8HeFovGXhDOiXlqwLW8H3eAzbhnJ7Cv0qGbUIV4YV6NpdNL2TPwvES5a84S3u/69T9q1lS5gR4JEnCjOY2GG/EVeFfjh8Df2xfjL+zzp+lSeJLZ/F3hS4iSRnbe0kEZUEbQoUZ6Dk19ww/8FGPhlqvwnvfF2m36tfQbY10e4ZFuWlbIUeWHzjI59jXvRqRqLmg7oyTT2Pq+ivhvwP/AMFPtAgtUi+JGg3PhTU54hc2yxxEQywnABDSMCSTu6elfSPwl/aS8C/Gq3WTwxrdrdyfxW/nIZV69VDH0NUpJq62KknF2aPUJM7ePx+lfK2g+G7rxR+3FrutXMBNlp/h23SBmHAkW4bke+DX1HFM020MFGRk4NQQaFZWt9LeQwLHdSrseVerLnOPzqhFuLOOfvd6k60BQOe9G2gDzn40/B3SPi/4d+wXe61v4D5lpfwkrJbvx8wIIPQY6968X8M+Ovjh8JfK0XxD4Zi8c2oBWDWIrmG0LgdMxgE9wOT2r6t2DcT3PFQzWayYIYowPBHp3H40AeCXHxG+LfitUs9M8DR6FK4z9uk1CKYRZ4zsIGcelWfC37Osmra8viLx9rTeKdZj5SIRmC3j4IwYgxRiB3x1Ga91MA/hOw+opFtlUgqcDuPWgCKGzW3jWK3jSCIfwooA/SpmwkfBxgdcUSNtwB0xn3pFZmU5+UYyMdaAK7MqyDEmG/3eK86+Lfx88JfCDSnutXvt12T5UNraxtNJI5BIG1ASM464ryj4tfHjxL448UP8Pvg+kd9q6MBqet7j9ntFOGwJF3DcV3jBHUYrsfhJ+y34f8E6gPEOtySeKvF/STWNQAEq9CVG3AxkA9KAOIt/ip8afjNZpP4N8OReEdNZiI9TupYZ2dexMLhSOMdfWvOf2lvhb4r8L/Dp9V8T/EK41HXL24hsoraxga1zJKwjUgRvjAJXPFfdqxRB9yoAwAAYV8f/ABskuPib+2D8O/Cql00zTbW7ubjaOWkQxSR5/KgC58Df2H/BHhX4f6R/b0F/P4lvoUlvbg3sp33DKNxbDEdRXtNr+zX4AgjEf9iRybVAzISx+uTXpiwiNjg4HVh6mnrD8oAJUZzSA8Y1z9lP4d61C0LaZPbuwx5tncyQkf8AfJFeTeIfC/xC/ZPeTXNCv5vFfw/iYve6bcMPOtYu7iRyzv0VcAe9fX5t+V2sUUdVHQ1Q1qG1utNuYL2NJLNlImWbhStAGb4U8V2Xi7w7aazZOv2WdVKlfm5PUY9jxXT18sfsB3F9/wAKtvYZCWsY9Ruha56AfaJc19T0AFFFFMAooooAKKKKACiiigAooooAKKKKACiiigAooooAKKKKACiiigAooooAKKKKACiiigAooooAKKKKACiiigAooooAKKKKACiiigCndBYfmIyGYce/Y18AftffHzVPH3jW9+G3ha9ktNO01DNq1/CzLv8AmaN4QQQcg7TyCK+0vi140t/AvgHxFrVzIIVtLSVkJ7v5bFR+Yr8xfh/YSa9BrGvXIzd61dyakrN1KyYIWvluIMweW4Jyh8T0XzPcyfBrGYlKS92O59m/8E/PDdn4f+BNpNE0Ykurq4DMq4Ztsz8k45PNfTqyJGyxuCp7Fuc18t/sH+IzcfAW3sGIhms7+683aN7IGuH28e+K+oUKyMJFOSR0NfQ0GnSi0ePV/iNNbErL/CnTOWrwr9sf4tQ/C/4M6lIrgahqQFjBB/EwlPlkj6bq9mnvVVXEspiVcsxI4x9a/N749eOW/aG+PGYiZfCfhbMcPOFnd1Vg3b7rofWuPMcdDAYSeJk9vz6HRhMNPFV40UtX+RgfDXw3/wAIv4B0fTiNlykCicnqZMYJNa905vL4Ig+WNRn61cuma8mYhsO3UgYot7cQE/3u5r+a51XUnKtU+KWp+yQiqcFTjsthzLsUBe1ZGqXQkmwOy4rRvbgRRttODXOzOFLPnLNwB6H1q8PBy95jkT2dwtnG7n7/AGrLuria+kLsetK++diyrv2YB/Grl1ALJYweXbrXfHlpu/UjpcbY2428iszWf9a+TitsN5cII4YiuY1acNcMrDJbpW9G8qmvYmWxP8KfD/8Awm3x+8E6GU862hu4b+5jPIMYfac/nW1+0VaCz/a08UmFVFpFpVjEiKOm0OK6j9hLRf7Z/aQ1zVGXzE0zR2gX2dZkP9a5r9pPSZvCv7X+v2l5I0kOsadatazMuBuCu7KPoCK/U5UXTyB8q1aTPglX584XM9E7HLLMI5Qh/i5FXbVk84FuapXUJj3MvUcgH0qGHUEj+c7pT02lSP1r859m5arVH3F+XRm814kDlhwcYBrM8HWP/CVfGDR7WX97b2EH26QdRvSQY/Q1SuLzzImfsOSldZ+zLpqXGs+LNfZ/O23X2SLj+BkViPzFehl9BRc6r+yvxehjUvOVOn/M9flqfROmwCS4kbsTlR2AzxXWxsssKrJEroP7wzz2rl9FyrNnjJ6e1dJAokjKnkZB/Ku+LfXc6qq1dih4s1tvCvhPV9YFq1xJY273HkqBlto6Cuc+DvxKf4oeCD4gl02SxZ7iS38pwARsbGeK7O4uFhfe4U5GDu5BH0rGbWILM+VbRLEm4ttRcDJ6mt+eChZrU5o0ak58yeht0tVrC7+1x5KYNWVjbJyeKzNHo7DqOcgjdwc/KcE0UjbuqjOOTzQI8/8AiF8ZtG8A6hHpl1ay6xqVwA0VnaYWUZyeS3HY96xPhT8ap/i9qWs6eNBu9Hk08qu65ZCTuUkcqT6V6drGi2uuWFxFOiJ567GbywWxnPB6j8KpeD/BumeA9FTTdNtVtYgSdwYszZJOSTz3rq5qPsmuT3u9zhtXVZS59OwyPw3OfKErMXdsOc1s29qsdu0QG0LwB9O9SKPlIHINKWKsD0bpXJbW56EqkpqzM7xFZ/2p4f1q0TpdWM0Q+rIRVz9gHUJZvhHrGkvxNpet3Fpz2CLGKmEe9lQ/d9K5f9hHU/K8T/E3Rt2AuuXtyF+siCvrcgn+8nA+P4hh7kJn2D/q5HLcjgVZqJflUmpa+0PiAooooAKKKKACiiigAooooAKKKSgBaKZubuuPxpVOe9ADqKKKACiiigAooooAKKKKACiiigBkn3DkZrwj9r74F/8AC/fgvqmgxqv9rRK13YNjnz1Rgg/Nq95pDGrdRR5PYNeh/OPr1ve+CtZuNLvbWSy1rRLgxzGT+Iq2wkY9SDX6f+C9L03XI7LxnFJumvbcAEH0XYe3tXq/7W37Ffgj42eHdR1c6alr4lji3Jexswzg55XcB3P5187/ALJOqDVPgTosEkzSS6e00TnbyT50mP5V8bnuH9nQVSD2f4M+5yTGfWMRyVFrZfgev4CosjHAA20cLz1DV5j8WNL8c+JNY0rTvCGqf2HZuFlur4ojkEkgrtf8DXReGpNa8O+EJE1S7/4SDV7ff+8ZVi3+n3eK+QlSUYqXOnfp1+Z9bGq5TlBQen3HXlnt8AlQG6Cmsvl8N1NfPHwg8Q+LPH3iiW78S+IbjTZ4m/5AP2NSmOOkuAT09P4q+ipF2MrA7lxj6H0or0XQkotp+gUKyrxckmrdxtFG00bW/hAY9lJxmuY3ExtfilZuRgcjmk4aQbB/v7uAv0PesrxN4k0/wfo93qepXCR2sCF9znaSQMgAd8nirScny9wlLk3PHv2vviU/hP4eyaHp0m3V9cBtwFPzIjq3zfmK+K7e9l8G+JPDOv2abZbSba7erOArH8ya7zxx49u/i942u/E9zGY9ORTb2KNxtjDblboPU9axfE3wz1fVPhpP4za5+y6LaXcaQxlRmV/OVG68gZIr9Hy/CrC4ZU5rVnlYuMI4OpiaifNP4e6UdU/Rn6O6hLFNDFMG8xZVD8dOK5DVpDDI5J2so3g+1bvh1ifBGnTldgaLBU8nqa8q+OHjD/hB/Aer6oDvufJZbZM8sw5wPwr839k5V1CO7bR7NOqqdL2s3sv0PG/2erc6x4m8Tam3zLdXKqG/3C4rtP2gdcj8R3GheBdOkNzeSzpPebT8qQAsrqffkVz3g1f+FRfCm2k8vztc1J2ktrfPLl3JJ7427810vgb4eXGh6ZPrGs/vte1H97cydSWIwenToOlehWlCOJlipdNIrz2v6I/A60+arOq+rdihrnk2fh6HSkEbxKogEcy7h8uB/SvI/jh8O/BtuNEbw2XsvEt1dwr/AGfGwCMDIoLFVUDgHPXvXo/xo8Qr4R0FbsFDLGBsV2C7icDH4Zr079nb4J6ToOjQeKtYkj1XxNf4drvdu2jJGAoJUcY7dq+gpSeAy/DYiTabc3b+a9kr/JfidGSYCpmWLnr7qtc84+KHgOHU/ij8JtHv7e31G60+1tRf28sQYeSrOGyDxjJq98UPDlv+y/8AETwx8SPBRuNN0eSZo9TtI3xAq7QoOxcDq59a9F8X/CDxN4k+Kcuuwailvo00H2KXhC3l7yxAyc/lXq8nh3T30FdAniFxaeTtfzF3bsr79Oa4YZhLCulLmuktV+P/AAx+mVMtjiIVYclm3o/kfUvwr+KGg/Fjw9aa74b1CDVNLuI9yTQA4XkjByB3BruK/Nn/AIJx3sXgH4+fEj4eRTSW9tDN51rZsSwCLEpJBPu/61+kPmHkE4NfoUJqcVJddT84nF05OD6EtFV2mKkBiQT0wM5p4Zn/ANmtCSWioRMW6DhetM80vkIx3ehGKYFmkpEJZQWGD3FKehpAVlGG4yzoMfWvnb9qL4yavo62fw+8EP5njfxA32eFxki1DAlZGwQcZUjg17p4t8RReDvCuqavL88Wn2ct0/bIRSx/lXzN+xjodx8QNf8AF3xa1yFnvtWu5tPsfMH3LNZFli2jt9484z70Aey/An4OaX8GfA1tp1pEPt82Zb6+mAa4nlZi3zPjJALEDPQcV6PCh2urNlwMNjufWrAgQMWxyetI0YhjfZwetADFYyKhTgKcGvkvw/dteft6X0c0WwwWswjJHUG3QmvrIoWWLHC5y35V8p/E4j4Z/theDPEdwmNP1ezu4ZJ+wlIjjjU/UmgD6yYcHJycU9fuiqcdwVYCSNUlPLLuzgU9p2VgM9en/wBegC1Xz7+2Z8XH+G/wrurDTQ0/ifXN1lpVvGfmebG4Dt2B716x4++IWk/DXwze63rl3Ha2lshfJYbpMAnCjqTx0FfMPwb8La3+0R8W5fi74ogax8PWLeV4esZBuzsYlLgjggtHJjBBxigD3b9nP4dH4Y/CrRdEbBkVWuJnI5Z5WMhGfYsRXqVVGY70GML/AHh2/CrdABRRRQAUUUUAFFFFABRRRQAUUUUAFFFFABRRRQAUUUUAFFFFABRRRQAUUUUAFFFFABRRRQAUUUUAFFFFABRRRQAUUUUAFFFFABRRRQB8W/8ABSLxxJa+E/D3g23kMc2sahBM4U43RpIFcfTDV4XoNvHYRwWsQCC2URxKPQcAV6J/wUSj874zfDdev+hXB2np/rY+a80sJtsz5/5ZscN61+P8aVHUxEaPRL8bn6Jw1BRoSmt7m78Nfi1qf7NvjS+uo9Mm1Xwlqu03MNoheS2ZQeVGQoBZiTn0r6bt/wBuz4QzaWt0fE1pattz9mkuIxPu/u43da+ZHVJI9rqJVYcqwyDWU3hDQnbzDomnEqd3NrH1/KuLLOMKuCw6w1eHNy6J3s7efcMZw/TxFV1acuVvc7/4vftha18areTw18PbLUdG0icmK71yZdjbB3hdWIzkDqOhrgvDuh2vhnSY7G1RUwSWkXrISSST78mr1vDDaw+Xbwx2sY52QqEH5CkluVjXqM18/m2eYnOprn0gtkj18vy2jl0Xyaye7JiiwruU81RudQWHv8xqnd6gTwGqg26fOT8vc149OjfWZ6vMOvL4yHrVaO3lupo/K+Zw3K1oWukmaMSyghAeE7moPEWtR6Mken6eFfVbpQIzjiPPTP5etdkZJy9lT3MpvlV5DY75dP1VYYlDiIEz/iPlpEkOoXDzPzGpyKyrS1LRi0t2aR2O6SVjlic5PPp1q9fahb6WqROcyMdkO3jdnv8AnW0oLmSjuKLdrvYmu5wqmQfdWuRnuGmuo3YcDJra1i4dYBEpAGN2f9o9RXP3Vwtrp9xcyYAVGcfgDmu3DQaV+r2BySabPpX/AIJp6SJtS+ImtHl/7Tmtw3+ziJsV23/BQD4D3njrwXZ+NfDduW8T+HXMsaRqS8qOURhwMkBdxpv/AATV8Mz6f8Jdb1yaMquuaq1/BnvG0ceP5V9bX0MV1EIJlWRZQylWGVIx0Ir95w9JfVoUpLTlSf3H49WqS9vKqnqm7H5GaPr1n4s0i11OzAlSVSZwMHyiDjHt0rmtU8aabb300VrHfX3kffW3Csowcc817h+2F+zbefA+fVPGvhBGk8N6xIIb2zjIRbZ3XYpQZAUABjgCn/DXw3pWn+BdIaGwtp5ZLSOaSWWFWZ2KjOSRk1+Z4nKIZdN+1u4N+6tj9Iy7EzzSPJTdpJang0njbS7jRZr+O4QPgxeQWG5Wb5RkfWvoD9nbww3hP4Y6cJY8Xl2omuCR/HyM/kBWRdfBfwze+NYPEjQxJNEDv0+NlWJjtwpMfQ469K9V0145IYgmA45ZUXav0A7VhenTp8kPta/hsexQw1SNV1arTtov8/0Oi0kbed+/POf6V0Vi26uZ0tlzKknyrjK7eoOelawup1juRAub/wAphCP4c7T1H5VENWkXVvqTahZxahIEjucOOGXPQ0+DQ4YiAV3t618O6x8UPiR+zf8AGLULvVkbXLbWI2vjasRtjLPjy03Egfd7etehaX/wUA0MRj+0/DF5aFuWP2kHB79Er2Z5XWspU1zJnl0cwbg3KLVtNmfV8ahOEXFByDz1rwHTf24Phhf2u+W/ksmH8LpIx/RKr3f7dHw2jyttNNdSD7uFkGfzSub6lif+fb+4FiqTd+b/AD+4+h6a3I7j39K+YL79vbw5Gdth4avL2TsVuAo/VK4/xB+2p431bdHoXhZdPZ+EmuXjlVfcjjNdMMrxcn8JsqjqfBCT9Is+xtV1K00mzN9ql5Hp1lAMtdyttT06muU8CfF7w58T77VB4dm+3R2LpHNcKVZHLA4wQfY18A/Ezx/468e6bLL4m1OSRYeTDYMbeLk4wyhsHrX3B+zR8OLT4c/CjSbWKNBeTI0lxIEAZjvYrk9+DWmKy6ODoqdR+8wqRxNKtCFZKKabtu/+AepSdRzsoZcY+bd70rc9eaFjMgKodpPXNeMav3SSNsSrXEfsMae0nxP+J2oj/VnU7qD8RMprofFGtQ+HPDGrapcti3tbaSVccMzqpKqD74rpv2K/CMmk/DW61u7h+z3XiDUJNXjJxny5lRlB9a+ryGnLnnU6HyfEFRckafU+i2wWK+tS1nefGvBmU7T8wzzzVvfu5B3D2NfZprY+IJqKr789D+FG4ZwG2t7809A0LFFRRlt5zzx94HipaACiiigAooooAKRmCqSeAOTVOWbbOVGWZhjaD+tVNZ0/+2tJuLOVpYhOhjJhk2MARgkEd6ALdvfQXFwyxzByO2asjPmEY4r4/wDiN8BfDHw41Kxni8YeJ9HeZgqX13q1xPCJjk4KA9OM+lfR/wALZNZXw9bwaxew6nJGi+VewpsWWPHynGSc4xkn1oA7WiiigAooooAKKKKACiiigAooooAKKKKAKmqW63VhPCwyHRl/MV+ZH7MVpP4B+InxJ+G2ossc+l3cUttEeMq0bStwf94dq/T24YKvzcL3r89P2rPDn/Cmv2pvDPxAtTiz15JLbUWAwvmMI4YuPoa8zMKPt8NKCPSy7EfV8VGb2Ov1OW4uHZG3Kkh3eWnTJp1npcyzZ3+WFAIUda6LULSNmBjHzqMVRACnLkiT61+UyVnqfsMa7lC0SpJpNjcait6bS1W+6rdAfOB3Un34/KrXdyqkBuJD2Hq1AweoAP0p4UEEZ4PB96e+rMtFohmD2ORS4J4PSuf8dX/iDTfDck3hnTv7T1LI2oWUDr6MfSvGxH8efGMJW+n03w1bSNiQNaJI6p3wUfrXRSw/tFdzivVnHVxHs3aMHL0R6j8Qvix4b+FulTXGv36iTGYdN3r58p/2VJGR3/CvjPx/4+8Q/HvVhPqbf2d4fjbMWm5K7sYwXU5Gcrxg962PiX+zF8SPDuqDxEb8+PImO7yG+UoPQeY5x17VwV740i8OxT2up6Vc6NcNG2VlBlw2OMFRx1Ffa5Vg8LSXtItSk+5eBqYWrU/4UZciWqT2frLVP02IfFWsQafod9ZadaXF0YYDFLJAoMVvjqXPYj+tfRPxetbe4+E/w38BWUSNPrypPtjHzAosUrE/XB7Vg/BD4sfCfQPg/OutNHeXcjF7i2a1ZppH2LlS+w5HFd98GdA1X4k+Pn+IWtWBtNPt4xBoemnA2Iqshb0GU2noK78ZiHRpOc91t5nlYvFTzSpZNO6skvsxTue4XECWNjBaxtuhwI9vpmvlHx/e3HxZ+MlrodhE114e8OzefdFRuV5QWR4z27jjivTf2gfjBH4R09vD2jSi48S3/wC5jRVJ+zxt8rSn1K5B659Kf8GfA9h4V8LROtyL66uj9pvLgAh5JmAL8nnGe1fDQjUweH+vuF76L16vy8jxOI82jTp/UcPK7e/p0Rzkei22pePLe91uFra2sU2WG8YVMrhuvqQOlej6oVew80cNnHmt0x9a29Q0y3urMCeGMqgLbtgyB1JzXy/ffFW91rxrrvhXw95mpahPObGwRWO2MMABM2eCAx6ZBqI4bD5vRvQ5oSppXW8Wr7qTs0+973PzKMa3Mlurfd8i7Y/C2D9pr4iT+HLuWaPRtN/eNeQ4xvJZSMkEcED866TxN+z58Yv2f86l4K1+fxfosAz/AGfPJJLKF74VFA9e9emfCjwddfs/6Skdwouzffvrq5x8yztgyDPJ2g9B0Fe1w+OU1K18rKkY5ZeAR9K9TN8xrxqwqQSnhpJKFtU0tLeUu632ep3Zfi1hfdoyamvzPmT4Q/tR6f40vDoOv2v9heII2xJZXwEbvJwCFUsSTk/pXuNxrsdvCWSRHDAd/u15P+0Z8BNF+Ktqt94f2aR4lh+eG5tV8pmkAOMlcZ5Pc9q+f/Bf7R3iDSdD1PwTqVib/wAXWbm2gnUgK6hipJznkKM8mvLWHhmEPaYTRr4ov7N+t+x+j5bxDTqLlxbtKPXv5FvVPG3i7w7+1frvij4dy2o1Szhlt7qS4Z/LbcsZ2kpzkhRX0L4B/wCCmvibwndR2nxV8Fzw2yttOoaZbts/3i0j+xrxXwP4Rj8E6NO91ceZfzsJbqaTJd2AOPm69Ks3Gm3PjksjWaPpy8M0yhh+tfYZdjK1WUmmlQpqzk9r+Xdvoj82x2Ze0xMpwjfmei8j9Jvht+1V8MfipawNoXi7TZLmUf8AHp9pQzIfRgCfSvV42SZQdxYYzv7V+MOqfA3R2V7rRr290u+gB2nTrhrfcT67cVX8D6l8dtF0++sYfG9xZ6O2Q0moPJPKFwM4bzMiuyjnWCrX96z9DWNaMl2Z+tfxA+OvgH4aSInibxbpuiSN/DdXKxnHryatfD74weEfizYtfeE9d0/W7eMhWktZhIBnPofY1+Rth8OIvFd3LFPean4s1i54nv768eSCLnJAjkJxzkcHvXqH7Fum6h8Lv2uIvCfhy/a90O6tZ5b2z+bbC6xAr1OP4mPFexKpCElTnK05aqL+K3d/y/NmVLFQrVHCGy6n6trwAKKSPlAfalrQ7Dw79r7Xf+Ee+BuvAz+R/aA+wJzjPmI67Pxrq/gDo6aD8GfA9nBGIyulWplUDHzeUuT+lea/tzW0lz8GrV8bjHrNpIynoEG/ca9h+FM0Unw78MPFzE2mwbT/AMAFK4HYU2TG3JOAOadSUwIlYux4/d1578bPg/pnxf8ACg0y5kktr63kS5s7yDAliljbemCQcDcBn6V6PgdMUbRnOOaAPmXR/i149+GsLaV4y8Ian4ljsl2HWtHtml8xRxvkdyPmOCTgdxTdT/at1rVkFv4a+F/ii5uZPlEtxYAxDHTcVfNfTMlvFNG6SRI6PwysoIP1qO30+1tf9RbQw/8AXOML/KgD5Y0/4D+Kvjtr9jr3xaniGk2riW28LWpb7PuBBDSxyDO4EHGD0Y19NWdjaaPZW9jZQpa2VrEscUKjCRIBgBfTArT2ruJ2jPrigorZyoOeOlAFdZC3UruboD3xVqm7V44HHTinUAFFFFABRRRQAUUUUAFFFFABRRRQAUUUUAFFFFABRRRQAUUUUAFFFFABRRRQAUUUUAFFFFABRRRQAUUUUAFFFFABRRRQAUUUUAFFFFAHwb/wUUtPsfxC+H+sv8sccMlnubgbpJUA/lXj8bBPkzyj8mvqr/god4PTxH8D2vooPM1DTdQt7qKQDlURizfyFfIvh+8/tLRdOu3G7zrdJmb1YjkV+T8ZUHGtCstmrfcfoPDdVOlOm+mp0tjeBjgmtBvmX5a5l2Nu4K8DrV2LVGXaBk57CvzCdF3uj7BPuW7m1mk+62Kp/wBlSs2HkGPrV1L6PPJkif0kPFO/tAKc+R5rdNyjj/8AXUqVRLQaaZWj0SKM5c5q7Ha2kS8qSh68daqSagIlZvmNuvLbz8yfWuE1r4hyX102naB/pM+cPcn5o4vrg5B6iuijh6+Jdo6LuZ1KkKa1/wCHOk8W+OIvDq/Zk23GrSfLAkR3bQeOcdOSK5bRdJupJnuLpi9zcnMzd0zyQPxqfQPCH2GQ3WoO1zdvy00nL/8AACeldMI/s8ZCJt8z5Vc9V92969Hmo4OHsqGre7MIwnU96p9xWVBp6SSRMqkDkk9h1/SuU0u6TXNSn1LBawh+SzBHXoQw9s5pnirUJdUvBoFhLtnUhru5U/6peGUZHTcMir6Rx6baCCBPLihXZGgGMDrXXTpuFO7+KX5f8Hp5Ec3tJNLaP59irfTedmJiS7HKkdjXOeMfNvLTTdIgB+0ajfW8Cooy2xpFV+PTBrpIk85kwPnBya9C/ZB+FI+MXx0uPEV+PN0Dwr+62dVlklQshGQRwye1fRZPhfrOMhHpGz/4B5eaYhYfDTl1asfoZ8J/BMHw4+G+g+GrNAq6baJbjHfaMV1ItxIpQjC9R9e9Pt12u2Tgn5gvpVmv2Profl621PPfjT8PoPih8ONf8PTRCQ3NrJHBG+QvnFGCNn2Jr88vhp4hn8LTXHw98TY0rxFojGzhW4OyO5hQhFKM2N2SCeM9K/Uu4/1Tc446+leIfHD9lvwf8boI5b61ew1pF/dazYBY50ODg79pPcmvLzDAxx8OR6NbHsZXmU8trc8dYvdH5x6Z4H1vWrzVrzUpLnQtft3aaPVI0LKkaliFUthTuUAH0zXt3wj8bN488D6Xqt1KXnlQeZIAMTcn5uPy4rvNB/YL8Qpv0/X/AB9qGo+HvmVfs95J9pYHPDMyYI6fhXktj4Xm/Zv+KN38NdRby/D963naDczfeEY2oIyeAWLFjwMV81jsurxw8pNLRn2OW5thqmJjSptrmVrvue0afhbgfIEGOMHtWzDK8bB4jhTwW71zdvKGZQkoaVflIU8HHr71t29wLg7WHlFe3TNfJxPqZpI80/am+EU/xW8ArJo0atrukyfareTPzSMqsAmPq3pXwZa30rXklte27WWp27GG4gkQhty5BbB5wSDX6p2N020TgCJF/dtt4Ibrurwf9pP9lmD4pWx1nwvFFpXiiNSd0K7BdDjhtoyxxk9epr6nK8xVH9zUenTyPNhXqYCpKtT1j1XXya7+Z8Y2sY1S4ZINLu9YnXr9jt2lA+u0Vox+dpbKNR0W709GOFNxbPGv4lhxX0F+zd4q8O/CXTYvCHjC1Twh4uU7XutSCxi5OTwv8RyGUc19JXOiaJ4vsx9u0nT9bsZFwC0AkI/2hmvqvrHVao6aGb4it+9pcr8tmvXqfBVvcWLW4mWeFIx/ErAj86ifXtP84Kb22IHTMqjn0619BfFD9jHTLvUodZ8J3rxWCyKbjRS/XkdFVcY6nmvR7X9nv4eSaKE1fwraWVsqeZNefZ41eEDqxbHGBzV+3i2knuel/rBXadqKVt7t/gz4r8WQpfabHY/f+3Mqqq8huQ3B/Cv0r0W3+w6LYW2NgjgUBCOnyivjbwH8CbHxH8eBF4d1B9a8BaS32lbiZ/NPnEsrRhgMYUbcDHFfaYkLeWnBwMbm7Yr5POq0akoU4PY8ipj45lWeJhHlVkvO6v8A5iEj1pCvmbVZtq5zmnDLsQu1AvWSTpXh37Qv7TOk/CO1OlWU9tfeJrhSI7b7wjBA+ZxkHGCSMeleDh6FXFTVKirtmFatChByqM4f9sj4tPKtl4I8PSA6q86XM20jChCMqx5xkNXGxftHfHG30Ky0ez8RjRNOtYFgjktmikK7RjGCnpXjWk+JLP7Rcarq+sw6nqlw4aa8ZyzSN0AjJ56YHPcVo3ni29u1Zba2/s+DGUub5f3X1OD96v3bK8lwWX4WMKq5p9fXsfmeLrVMdW9okdH4m+OHxqs762EXxR1S61OQ4MYtIMKOOuE44rvPD/7Q37QXh+HEXjA6yF6rcGGMfoleRaJ4i8O6PJLcyatDf3kuBLK77iMcDaT0FdRb+LbBo43juY2tpB8zxn5i31+ldzwuGnrodFPCQUffd2e1aH+3Z8bfD80Z1fwppmrQKfnzqBBcfRY69I0X/gpxb2EkaeL/AAdfWCscFtPt5rhR+O0V802/iCOZEbcwtzwruec+xq8LqO4jKmSOaNuqyc1LyulL4GaPA07e6z9Ffhb+1X8MPiVCsmm+IrOwuXTP2bUZ0t5e3G1mznmvYrW+t76FZbaeO4ibkPE4ZT+Ir8YdW+FuiapOLqGzl0+73bvtdgFjkH0bFX9F8afFf4Z3UZ8H+PNQvoI/+XLXLyWZcegVSP8AOK8upltanqtUcdTA1IarVH7KhgehBo3D1r86fhj/AMFLtW0K4Ww+J3ha4tPmC/2rZxLHbKO5Yu5P/wCo19pfDD46eCfjBp6XfhfxBZ6puUFo7eQMy9OD+YrzJRlB2a1OCUZR3Vj0Muo6kD8aXcPWqMkwVlXALN0RvvGkieTzNpKs6j5iv3R7fWp1IIr+T7PHO+/oMtIeMD0FfEviv9p/4q/EnxhrOnfCnQtPl0HR2A+2316YDctt3YQFCG5DDg17H+1P8d4PAOhjwtoMi6l441r9xY6fCdzofvbmXIOCobp6Vwnw5+Fd18FvDekaNeFWvV3SPdKCFkLuXOCQDxux+FVFX3PVy3CQxVRqbt+vodF8FPjHpn7UHhDWvA3jXTY7Lxbp6Paarp8jMMMAquyE7Sy5bGQK6z9lm61rSdN1rwjrZkkn0i7laCR1x/ozSMIVHHOFUV80+LIp/hf+234D1/S08q28WCDS70AY8xpJ2dnOMZ+6OTmvuPwzoT2XibVtRZMLdIiBsddpP+NJqxw1qfsajpvodZRRRSMQooooAKKKKACiiigAooooAKKKKAIrhRJGVIyD1rw79rL4KxfGz4P6hpcAxqlmVv7KYDnzIT5ij8WUV7o5xjsO9VmjQKIy2GGfl9R3pAfB37OfxIb4g+B49J1RfJ8YaCPsGqW8nyytMijfJtODty2M4xXoc9qm4qykyfSuZ/ae/Zy8R+EfGjfFf4SwsmuscappQUlLuPLOx2IBli20ZJ7VzHwu/ac8M/EqT+yNc/4pDxbATFPYXxWN3YZBKqCTg7Sea+GzPKpQk6lNXR9zlmawklSqSsz0L7G/OQcjrUflntzXQS6VNJCjw7ng67l6n6mqclsCdghlK9zFgNXyzptH1saqe2plrIzKpk+R8HpUYyqRyCNS+M7mbBFan2dGTaWj3dgetR/YSwCsu70AqLO1r39TS8Xq0Z+75hIoxJ3brVLWND03xBA9vqVrHfQyD5ldcZ/Kt5dPZc4jwo+8WHSvOPH3x2+H/wAN0l/tXxBaNPFybWKUCVu+Bmrp06smvZp/IipWoxX7xofY/BnwLotzFe2vhq1s7qM5iuVkc7fQ4JxXF/Fz9onT/DH/ABTfhlV1fxNKAkQtPnSI8ZLsuQvGeo7V5vD8YPGv7UGp3mmeBbeTw74QDmGbVLkMsgGcEI6MQGwwPSu8+Ffwb0f4U+Jjb39v9rnuAGGs3YDtI+CWBfAJ68fWvahgpy5/avnqwV1Tvq7b39N2t7XPg8z4io4VeywqSb6pWSGfB34H3Md7NrfiQDUvFOoMHvrmQ48sdCq44IKhew6V6DrXgOTwe73+j7RGzENArfjnvXo/gO70jxBrmpaZaS5t9OOL6+VhiJtoYKT2JU5/CrXiXTYvE2tWmn6MBHaoR5s7dWTkbiR68V5eHxuPwtRVm01PTkktJK+3L2t1PgcTQ+sXqTvzPVPzPnr4mfEaLw78L9Z1NTsvEC2xVjjBkOwfzqf9jH4Fab4F+H+m69t+1a9rUQlvLtx88WeCgGcEfKDnArgf2xdNtdQ1jQfCukMVbVLqNpI4z9/ynjJOB+NfS3gmP/hXOsQeHrxmj0yTAs5WPGcgBf59BXtYjCYevg5rLZNOpebg97R0cV3Ub3XdGcJzoqPturtzflf1O51zQbSTTWSRN8bfKynoR614/r2h3Pg2VpbVml0s/wAAHzfl19a9q8RM0cax53MwyVHQL2P41w3iiRvJSNQki4Od4zXy2BzOpgk6U4qdKejjLZ+a7NdGtTpxmHhUlppJdUcVZeJrK802S8R41htxukQt8y49R2r5K+DWnxatqnizX5F3far+aOGcjpsmfP04r0r9pa8t/BvhlbbRbh7XxBr7fZI7eFtuWdWIbA56isPwF4TuNK8N2GgWSEyN++uWA6u+Gf8AXNfWYPLKGIjL6pNqnPWXN/y7jHWV3s/K25wzrTpUP3q97ZeZtaboM3jzxCIsN9gRhI9xjhyMfh616Zqumn7NBo2lxbYgoDlOSeMf0rY03QIdD01bKyj8tsYdgP1/WrGyDQ7MzSzeVjk3GcEn+7mvDzDHxx9SngcDFulF2iuspP7T83+CJpUvZxc6r16+nkcdqGl2PhfTi90ApX7p7k/SvNfEcsl7btqerXK2GiR/MpmYJuA54zjPGa1fip4+07wrG2u+JZ8HpZaXuwZegJ2ng84PXvXyn42+IGv/ABavRe6vI2naGp/0fTI8pGR2yuSO5FfeZTkdShP2OHs6/wBqfSHeMO8v72xzSn7Zc9V2p9F1Z6Drn7UFlp91HofhCCMXUreULm5bykB/vbjkY4r9Df2E/wBnuz+H+g6l4w1LxBaeKfFmuFJLi+tZo5VtsBk2q0ZwcrjqO1fkdL4f0y6DK9qsR2gJIqgbfevWf2ef2lPFv7M3izT7yw1G41LwtM4S80yeRnjjUnaWC7gowCxzX064d/s+EqlNczlu3q36noYXG0ZWpRVj92YMR26BnzgfebipCwx1FcT8LviTonxY8E6b4l0S6W7sL2NZBtYMVJUHacexrqZPmk28jcMMOy+lc6PX9Dhvj14LPxA+E/iPSY133TWU0lvtGT5wjbZj8TXIfsjfEC18WfC+w0WRlj1fw6BpV3bu2JRJCiozlOoBPfGK9jjaTe6NlBGNrY7+614l4y/Z2uE8bJ4y8C6svhrXZTi5t1do7W7GS26REGWYsckk84FFgPoCkyM4zzXF+A5PFklq8Hihbfz0+7LZoyq3X+8fpXXQtliGGGHTPXFMCeiiigAooooAKKKKACiiigAooooAKKKKACiiigAooooAKKKKACiiigAooooAKKKKACiiigAooooAKKKKACiiigAooooAKKKKACiiigAooooAKKKKACiiigAooooA5D4oeFk8beCtd0JkVzfWE8Cbv4XaMqp/M1+WXg+O48P3WqeFL4lL3QbySxMZ6mOMhQ/0Jr9cZFCyPgA7uT9e1fA/7bfwXvvBHir/AIW34asXltmiFvrdnEpJeJS8jPgDkliO4FfN59lzzHBuMPii7o9vKcWsHiE5fC9zzWPF0GUfeWq3ltDIDIuV9jVXS9Qi1izgurGZZUmXeJlIIHGSufUdK14byK5ULjCMN5z13dK/CJRnRk01tufqiakk09zjtas/EKXRutLvlaLOfsrxKT9Nxqn/AMJN4wkxH/wjq7+m4XaAfXGK71oUb7p4qSOGMdPvV0fXINJTpqVu9/0aMJUW3eM2vQ89bwprniZl/tzUSlnnP2KBdjD2Lqee9ddo/hu20q3WC3jWOEdVK5Zv+Bda18pGMkioJr6MdcKB/GPvL9KzqYqtXSjbTolov69S4Uow13fdkjQx2a7mbeo6Z/hrifF3jmSK4GlaKq3d/OMMeNsIOfmyRgnI6VV8WtrutSfZ7fUP7P088NKrDzHHoQRj1pnh/wAOwaHbmGzhHnMd7zH7zk9WP1rtw+GpUV7Sq0326fNmE5TqO1NW8/8AIXRdFj0KIxo5muH+eSVupJ5xz6Zq+0RWONpPuk4Her9ppvmEyytyOorN1vXLfSba6vJnWGzt42Mik4LADJK+prbnnWqe6rts0jFU1bojE8WatLpumpa2KGXV9RlNvZwqMl26n6cZ61+lv7K/wSi+B/wk0vRNgl1FlMt1cH70rMzMM8noGx1r5e/Yr/ZyvvGXiWD4peLbRobGE50OwmUgjH3Z8EA/Mj+pFfoSo2qAOABX7DkeXfUMPefxy3/yPzPNscsZV5YfDH8SCOApNvJ3MeM1Yoor6JaHhjJVLLhfWo2tx94D5vrxU9FMCldWjSGMp8jr0bsPXjvXkP7S37Plh8dvAtxYN/outW3+kWOooMPFMqts6EEjJzjOK9okUFlJ7U1S3mfKPlqXFNOLWga3vfbbyPzP8MeONe+G/iK3+HvxKt/7O1Vf3NjqQQGO5jAIRmZRtUkISctnmvXoLjdZxljlgww6855r0n9ujSfBk3wD8QXvjC1juLezi8237ukhZRlBkZPNfmb8MP2nvHvw+sbe21myj8RaUSTGxLNcxICcfIoA6EflXyeN4fq1r1cHG/dH3eW58lH2eL+//M/QGC42zbgMHG10J4Yf0q9HMF+7uWIciPcc5/3q+bvDn7YngHXVi/tGW60qcgbjeIsYz+LV6donxy8B6vEBb+K9NC9v9Kjz/OvlJ4SvRdqsGvkfTqvQqK9KSfzOq8XeAvDvxC01rfWtNhmjkGNwAWZe2Q4+avIpf2ULnQ5Gk8I+NrzQotx8qG4WS62n/gT9On5V6i3xK8JCNJH8U6OXX5Q7XiA8/jXnPi79o95vEjeHvAFlF4j1bywXvySbRCSRtaRCcYIHbvXdg5YxzVKin+h5uKeDpr2tSST8tH+BEvwt+M1ms0SeP7WSFtoT/iVxAnHU53VYtP2Z7/V7iGbxt4uu9ebId7az32qnn7p2Pjn+tYaeG/ilqjNdaj46vtJeTn7HpuySJfxZM1V/4QP4p2dxvs/ihqzL18phFtb2PydK+mll+aVIazX3Hz/9qYS/vqTXm2fRGi+GdK8J6Smm6ZZpZWkaght+D0AwzdT06mub8dfGvwf8OrSSXVdYhi2j5I4QZm9x8uetfLnxYtfj1cWBt49aS407GGFjIZJn+q7PpXjeifALxzrl0bmLw3DHdA/Ncan5sRb36YqMPw5Ko+bE1P8AM2nnVNRSpL7z2T4lftma341gl0zwPYHTdOlyj6jLh2cHIyEZQV7GvI7Hw6EuGvL6RtQv5iXkmnYueeTjJOBya3L34R/FDwrCbn+xtP1CCMZkWxkklbA9BtriPEXj6ey0x7eLTbnTNYZvL8m4iKP1AYgHtjOK+8y7DZfgYfuVeS7o86WLjWblOVy9G/8AbHimPw14X06O91Vf+WxAEcK8ZJyNpPIPWve/BP7Kul3fkXfizU5NYvyQ3kQlrdIz6YVsHvXGfCXxB4I+F+gqltb6xcXdwQbnUJbVQhbn5twbGAD+lep+LPH1vo/w51LxRpt1HcLb25ktyjAySOADjA9jSlWdRtp2PDrYidT4dEcHr3w18O/EDx4vw78C6P5ZgIOo6w0pZYQQGAAbGSQGHBr21v8Agm38OfCOhia81O4v7LZvkuzfSQhOvO3zOeK9H/ZE+CGiad8HYppblrLxHq0jXNyZAFaQGRmQc+gb0rr/AI0fC3+z/hF4uudaih1fTNPsJrxLWRjwUjJxgY9+/euJya1PXo06FGmqjlaaWqa3v2Pzl8Tfs7aT/wALwj8PeC/Flxf+G2gRpp8ORbsd2R8zfNghRxXX3X7L/jfRedD8UrdIOkclsoz+LNW5+yXoFrY+D7vUI7VbSS91O4dI1z8sZIZRz6Zr6JLeSFy2K3hKS1T1PHdacX7rsfJq/C34uWsnkNpUVzngTC7iQD325rXtvgP8Tby33XWr29i/URiCJz9Mhq+m2mj3Bt2TVbUpvLjDbsV0fWK387H9Zq/zHy5qHw7+Kfh+Fo7nQLTxJatxuMsMZx9Oa850+4sNF8XSx+dqfgrxHCPMaC2lmkj+9j7qYU85/KvuvTp5JIwyH96GBUt0xXkniDS9Ln/ai0STVII7uG+tILfyxyC+9yaTrTkrVPeXmdFGpOtUjSm9+5z3w1/bo+I9hBqPhZNZTUIbcL5Gsz2SI0QOSwKMuWz069q2dPudZ+LXgXxb41k8cXz6hoMcjRzQCSGNpVj3qdgYAj8CK+ofD/7PPw68R+HfEDzeDdPN4sJAkk3hmJVtpPzduK+IL3xxd/DH4ceIvhtH4e1KwMl59lutUgtmNslq0eHcSHjjPcY4r5XH0cQ6nPRel1oui6nsRpUcNKpRqQTtu/yt2R7d+zV4B1G68Np478VSSap4o1BjbR6nMx2pAuGj2pkhT8x5GCc19f8AhfxDY+J7BdK1mL50wI5upPfqB9K+efhv+0V4T8P/AAf0zRNU8M+JL/SbW1ijjvYNO3h2CKC4O4AggA596db/ALRnhXUNPl0vwTPc6x4knIjt9NKKZ4S3G9kUkgLncT6CvVp1KcvdUrs2jUoRw3sai5Jw2t19GS+PtDPxI/bM8C+HdJf7RZeEooNZubheArRzshjz64YHr+Ffbdvu8zOMKeNvpjvXin7N/wADZfhvoOoatrkgu/F+tzNfX1y3VXcLuUHA4yueRXtsPyuOctgA1V7nylSXNJtliiiikZhRRRQAUUUUAFFFFABRRRQAUUUUAQXS+ZGI+m/jd6U3avBb5nTvU0gDLg8e9cr8QvE8XgXwTrGu3Lfu9Ps5pxnuyoWUfmKBHwp+3x+0Rqg+MnhL4aeHvEf9jW19NEt7dLFu8rc0iMD06YHevmrxv8JZvhv4jF348E3inwteYZdd04m0mtyeclYiXbllH503/hH7T4zeBviH8XPE25r3U7q4uNOEY3SwBlV1CA9xk+teq/sm/Fa5+LPhXU/B3iSy8y+0uJF8y8BXzIGJEYb32r2r53FY2pTlKrS1jB2kj6fCYCjVgqVV2nJcya/UWz+DviTwn4StfGHwx+NUF3oN2QLa01K3VnTJICnzpN3VT1FQ3HxG/aI0OPy5NS0DUvl3eas1lHkeuM1458VPgX4f039orwr4V0VZV0HVJRcXemFcJFtkRcDv0Ynk96+jdW/YW+Gc008z2L2+3ITyEyR+ZrkxWZZdBQlOHx6r3f8Agnk1q2JwNV0pTd12PMbz9pL43xXTwXC6Naug5ZZrR+3tXN6j+0j8W7iR0uPEmn2cZHLR2kD4HrxXp3gj9jX4ea7azzXGjW8sYcqHYtngkevtXVax+yv8PvDfhy4kt/Ctky28TN5mXzwM+taYivl+Gxqy+VK9S6XldnFHOq9Si60ZSsfMOpePZPE1xbw+Lfi9dw2UzYmjtdGljxx03ofWuh0/4Q+B/H3imLwv4Ka61OB2V73X72WVgFGCUVJD1ZSwyDxiuq+Pfw90CL4daHomn6XDYtrMhh86HJZMIrdz7Un7O1vL4Bk13wVh5bvQrm3yzjDSIwMjH8Aa9TC1aWIqywtNckryivXZP0ucOJzCpLDvEK7tZ69j6x8D/DfQvhroNpouhWa21tZxgLzktgAck9Tx1Nc98UftHim80vwXo0YfXtUdirjA+yogDsxJ4+ZQcciuzfxBp9l4Zn8Qzu0Wn2sJuZZeNu0DJGc1hfBHT9Qk0fWPH2rQtFrXiCZra2Ug7oraFyInGf7yMPb0r80y2nUpYipjMRJxdPV93LZL5vfyBRhUjZq8d/kLba1pnwxaDwXp9s8ekjAbUXJaS5kz8pYkbv4iOT2rsfEd5H4d0eKC3/eahfQqS6nGyIjIP1yOlc9q1vb61rmn6bIvnxWoN5PI/VTGwOOPUGvG/jj8Vrz4baPrmvXTefGQ6adGTyCDlQPwr3qsaeeUniMLaGKatZvSXnHs+6+44eepRmlUfNGXw+XqcZ4WU/Fb9rhJIysum+GYXGeCC0sGf5rX134m0vT/ABR4faG7njt5l+eO4ZghjcA47j1r8+fhT8VIf2e/D810lm2ueN/EDtNcWKqWMY3MYyQCGHyvnp2qv4jv/id8UpmvfEviS68P2sg3JptntYqPTDrn1rDFYWWDxNKrTrqnCmlbrK6393fdeh23hJShNabevmfaWneN59CuE0zW7iJkT5IrqORZPMUcDO3OOB39ai8Qata3jG6eTbZW6lzKGwCByf5V+fWp+F/Fegwyro/jS/kj/jjuxGg/RasaB8VviL8SrP8A4V1aJbx2EZAudWtJGceXyzrnGOQSK6cXlmDzSmsTg5qM2/fSXuvzSeqf92/oc1KnOn7kpXitn19D0i8u5/jR8Xr7xFHk6Lo8psrHI4kdH3K4HHZutfQ/hHwymiWPmkbrhsNkj17frXJ/CbwDbeH9JstPs2ItbFFRGk4LsMDP5V65Z2Ykt5pWYQ2EIBkkY4yfT86jPMVHC0aeS4TfTn31f2YfLd+bscVFvE1HiZbLRfLdlWdlt7e4upTsSMfOfwrxn4vfFqz8F6QNQvvmRuLKzXlp2wSM4BIyPUdq73xl4ohXw7feJb+Yaf4YsY2lwxC/aWAJCDPXO0jg1+f/AIo+JWpeMviFH41uLH7Tp1jNm009geIATs469Gx1r6Xh/Jo4Cd3d4j7TSv7NP7P+J9X9ntczk1ilzz/hLZfzv/JFHxR4g1Xxb4we78UtJFdNzbWzj5EUgdOxyMVoW+m+bKM/LAf+WXr+PavcvEXhzw78fPCUWpW7pFqECfuZIyC8TcfKRk4ztxXi2km60fUJ/Dmuw+XqcXG6QECZeBkZxnk9q/W8LhaWBSoK3I/hlb8H5/gzzauIliruKtKOjj2815Dv7MjG49VHGz19s0ydBcQlbiNZFYbfLA27QeOvetmayH3w+7b8oX0x2qsykj5k49a9p0UtLHAqrbvc+gv+Cev7RVz8IfilH4B1i7Y+H9YlC2Rk+6kjsqgdDgbVPcCv1ugkjkbcj7wyhyfUHkV/Pn4ptJBZxX9tcyQ3lk3nwSKB8jgHFfox+zj+2V45+M/w80/QfBPhuO/8RWMK211f6gJI4EVBtU71zydrdRX59meFeGru2z1PtcBifrFFN7o++PUH7i8Y7t70qlWYRg4OM7cdvrXx94o8D/tGaLo934nHjeFZbSB7ltMS4BgIUE7c+Xuxx+te7/s6/Ei9+Knw20/V9Wsxa6nC32a5C52tKqLuZSeqkk4NeSeken+Wx+8d3pjjFSKpXqcn6U6igAooooAKazhetOqCST95gsyAd8cGgCRZlbGD1GRT6rbRuAZckDCtUynAAoAdmlpKWgAooooAKKKKACiiigAooooAKKKKACiiigAooooAKKKKACiiigAooooAKKKKACiiigAooooAKKKKACiiigAooooAKKKKACiiigAooooAjePdn65rx7w38QNM8fa34z8GeIhBL9jeZ5IJEyDa7wgJBznmvYGYbsjqDg18ffGiaX4MftWeGvFxwvh/xdFD4dvm/hjG95mc9cdB6fWgD5s+L3wt1D9mfxxOsxaT4d6nIZbK9GSLdzyysfQu4AwKhWUSiGWA74nTcrr91hnrX1lpOraZc69qPwv+IUEdzpF8DNpd9OcJKrgyMNw4XGVA+bmvnz4wfsn+KvgD52q+B5X1/wAF/wCtm0vA32wA52HLO+AD+dfAZ5w68ZKWIwnxvdH2GVZyqCjRxPwrZnL+ZIBkZqrNfXETZ8t/97PFc5ofxM0XVJvs90LjR73p5d5C8X/oYFdVE0MkZImiuCehjcH+Vfl1TD1cPLkrU2n5n3NOtTrq9KV/Qzmv7mZSeQKi2XN1gKGPsDzWv5WONlAUc8KoXkszYxUqdvs/eXZ/0jJh0uWWXy2O7HVW5IrQhs1j4jJkcHB56VHf6nZWMJluLq3gjXkyGZdx/wCA5rll8fS+JNRTSvCOhXvibVJT5aK8MkEG71Mu0r/+uuvD4bFY2XLRi38tPv2MK+Io4dc1WaS9dfuOp1i8i0uwkupW8m3jGXkY8Vs/sz/Ay9/aU8YQ63qUL23gDT5VniaTgaiylSCOuYyCylWHOK9A+Dv7BviTxhqltrfxb1DyljPmQaHbFZI1HPWSNgT0U8ivvTw74f0/w1pNrpum2sdlZQJsSGMcAZ6V+oZJw/8AUrVsS7z8tl/mfC5nnX1lOlh9I+e5Jpmk2+j6baWFjCkNlbxrDDHEoUIqjAGB2wK0qj9/uqKlr7ax8oFFFFMAooooAazfMBimeYWViF6dvWnPyQvrTWyp4PyhaAPzi/4KnfFZLrVvCnw3hlaIzS/abxN3EsTxttXj0Zc818gWVq0bbGUqgGEP8RGOcmum/a41S/8Ail8cPFXiODMl7oUr2dunr5Urpj8ie1cvoOrW2vacktlLvPSUNwVI4xg/Q19hk8VCLjLRvU0lGUUm9hZ/D2nalhZLKG4z38sf1FZPiDwppOhWwle0uIk/6dXCY/Su606FNvTZjpWsypdQBGgWdR617tTDxqx2V/MhO22h4tJHod5o9xPY6ndzvtPlKZz9/BwOR619afszeEbXwb4K06SUMt1qAW7llY/NudVJUn+7x0rwvxX8O/D2rW73d1bmzkjRpEmhLHGOc4Bx2q74B1P4m2OhCfS9ZF/ZRt5dpbzRxRZjAG05Iz0r5jG4SUZpQgv+3S4xnWfc+tvGvjyy8DaULqVZru5mOILONvnl5AO3PHGa4Rvip481CPfp/gi+tUPKtceW354bpXira98U4/FNjq99p1nqkNuriCFruNcErhug9cflXT2/x8+Idrj+0PB1q7dTtvxjb+C1wxor/l7dfI6oYd299HeWvxs8b6HI7a34Avpox0ltfKRT+bVueHf2kPCOtTmC+vf7Evf4rW8yWH/fII//AF15Jd/tS6tpkcpufBbLNj92EleQZ/74rk9M/aYtfG2rLZ6/4FihnGRuklaIN752D2qJwpraRMqMV1PpbUvj54F0svFFr0N3OePs1uHDN7criuG1jx5Y65eLe6d8KptYI63ksNu+PfLHPNZmj+NL26T7B4T8HWMsh4DNdghe33mU57V1tr4Y+KeowCS91WHQvSOCOGUAHp2GaTjSWjm36IytRjvIwbz4rT6LZTz6v8IZYdDETb5Fhtgirjk4z0HPavL9L+GUHiDw7pfjRb7ULTRdR8SSomlSXB8lrcx71RUHyjg/Tiu91zw5418YfELT/hjqGqpeWFwjXl7eIIwxjjK7kKr0yrnv2rt/j7osnwrj+HTWOmSzeD9CuopJ47VWlZtsbKSVALdMV89jsXShiaeHoyfnc9PDYNSpyrte70/z+R9RXHhG+8L6Xp89j5xtFtojFJG2MZQZH4VzPx38ZX9r+zb43ae5dll0u4RpCxycxNzmvONB/wCChnh/S7GOKLSNb1JwAqW0mk3CgdsZ8usP45fHjxH8ZPg94j0+Hw5YeEtHmhk866mv189l8sgqIXUHkHt6V11K9GmleR6+IxVSpT9lOMZ2Wkk76ellZnDfs8zRWvw50thKC0gD+/KLzXsX2g3UIY8AfrXyv8IfihpWmeFbKGC4uIpYD9jeR7ZhHIEAGckYH4V6o3xm8PxwL9qvZIT620RmY/gK7oyjbRnx3qepK4Cq3QE4yaw/EWrMzRwxtyTivML744MrO+l+Hda1OyQbpLr+z51+X1C7Oau+H/inoXiTWIJ7eWSBlGJIL+Jrdw2OQFfBPNVdMD2uxhkgtYk27nxjI7j1ryPxhcW837T/AID0+HiWF4LiVvYlx/Ou2PjzT4yAJtrMMF3+UKvfk1558IdTt/HPx48R+MbmVf8AhH9BsBaeYMHMkU3J9ejVM3bRHfgI+0xUF/Wm59n+Btct9D1R/t9z9ltpgwd52yp4OOPxr5i/bp1Sx8M6bpVjay2Q8M+IJ0hvdQSP50jfcrYYcg4Gehrko3v/AI4aleav4jd4NDEjJptnHIV4UlWJK4PJUHmsLxx8E1063j8Z+HppLefQB9rmsp3Mscix5c4Lkj0HArnqRnyPlR99i8txdSnLHUo2jJWae9u/3Gd4P17R/BulQaV4f8fR6tp+0BLe/aebbwOBkAYwBXS/APwdpXjr9rbw2+jala2WrWVtcvqIsEaIMdisoOB3Ud6p3Pxp+I+qfDebXdM0jQdG8kA7obu3mmcZUbhGVzk56AcV9m/sY/DXQLHwLbeOYtJki8XawN1/c3CPE7FWZB8p4Hy+gFfN4GnOVVzenzT/ACSPj8dOEaaprX5Nfm2fS0duUGN2eMZPp/jTo4SrlycseD9O1S0V9AeEFFFFABRRRQAUUUUAFFFFABRRRQAUUUUAMkGRjHHeuK+MXhgeNvhr4k0boZ7CdY/d/Lbb+tdrJnbgdTVOeTyVkYjcNhKD8OlID8m/2O1jTw/4p+GuvwRyanot/KDDMgKlVVExg57k16v4b+Eem/Dzx5q3i63ka0F7bpE9uW/d/u1bHygY/irE/bG+AniXwj44Pxj+GyM2pxv5mqafGAMkFpGcA53HO0YC15zqH7YOga98N9Sjv7W50TxJBCEmtZYZMO54JDMo6nJwK+IzLBYinVlUw+sZaPyv1Pu8rx+GlRjSxCtKF2vO2xe/Z00m7+Mn7SPinxpdq1zpui7razx0y6IwPPupr6y8UGS00O/nJbzRGWIU4/KvKv8Agn5YWtn+z/ptwMLd6oPtM8nclXdQD+Fe5fEKOOTwPrfAVlt2If8AKvmKklWzWlR+zCUIr5NfmfCY6UsQqteT1aZwvwwt/s/hWHH3ZXkbnr941p+Loi/hjU1kb935DlVH+7SfDPSZLvwXYyA9DJ/6Ea0fEGjz3Xh/UVIziB+PwrXHztxBVnN/8vf/AG48ajTcsDFL+X80fMHx2tb5Phl4W1Szh817fUHDSEZCrtUf1rtvib4f8I/C3XG+JWp332I3FmYbi2D48+R4hGnAHXtz613Hw+axHg24udQEZt7CeRmExAUYwO9fI/ijVLv49fEa78RakW/4Ruzfbp1kThSMAMT0P3k7162aVHRzHESm+WFOcrvq+Z3jFfmPBvmwsOb+VXDS/jR44+L2raL8PdN09tN8L67frYyvcqGf7O4xncG6Yx2rs/jl44+KXhXxwqeE9Xsf7I0uyt7NLF4pD80SBGOAwGTipf2c7WDXf2hL28nTy7DQdN85EUcK6TD09jXLePPEDX2qa0rMRGbqdmf0UuStGKzOrVpQcacVKo25X2s7fidkf3UFCHQ7H4K/tWW3jDUL/TPFsDaF4jupFSJmwqSqRghQCe5HU15l8evHcXxB8fGxjcXHhnwt/pFxt6TTKWjeM+vBB5GK8a1S6XxvpGj+HNHikudWedDLfRghoF3nPTg8EHr2r0bxp4Ht/BOleFPA9kjT3Wp3Cy6hcMTuYPGcseT1ZfWux4SnhZrFqLW6S6aK7a+WxXNFvz7G18P/AAvJCtx4g1eBZdXvCoEjKD5ca5VAueny4710+s6gtuJEDM1z/emO4qtY/irx5pngvT47eSf7ZdogQWsQ3HgDHTNY/gX4V+MPjldLfa67aF4Uc+Z9nXDSSDjg/dYcE18kqVXMKrx+Mlyx1d3u+uhildHJ6i+q/FDxAPDPhEMzZxdXx5VOuR1B6jH419E+A/hTY/D3TYNGsLfF9LgzTcbzg85OM9DXoHhjwX4f+F/hk2+m2Qto0Hy9WaU8cknJGetcf4y8aXnhSxhmsLf7d4q11xFZ25OGhGfLLEYPAyDyK+uyytem8ZCL9nB2gn9uq07N+UFdvt8zgxUpVWsHT3erfkezeF/DrmOKCFEWOMBXcjkr6/WoPE7Pr2rQeF9MDLbffuHU4zgbv6GsXwH4X1j4QeB7q78TamdY8RXwNxIuFVY5Coyg2kg4IP51l/EbxcPgh8Gdd8V3M/lapeKPI43N87gEAc9n9K4MtpSoTnms5c9Ry5afnN7y9I7+thVo+0lHCU9F18l2+Z81fti/Fi38TeILL4d+GZ92h6Of9O8s4EkgIZR27MeoryLQNHVNrOrKE+5D2I7AjuKl8IeCNE8e6Ol63imTTPFNx+9uhNbjDuCcfMzAdMdK6O1+D/xAh+Sy1KwuYP4bhriFTj1xmv3LIsGsuw0U4SnKWspKzbb3v1POx041JckJKKjpZuxi6XreqfCfXBrllE02kysFvLX+Bc8KQuQB1Jr1/wAeeD9J+NXhW213R50j1TG+C6h+XnkhWwMnmuetfhbpunW5n8a+IYdQVVO6yjKDqOo2Nk44Ncl8H/G9j4B+I19otl5w8MalPtsridWXBO1VGG6dD1Nez7RQqulOP7ufR6uL76bI4ZRdSHtab/eQ6/zLt5speGtQe8a60e+TydYsmMboRjzADt3D64Jqxq19Bo8J+1kIW4jXHLk9APx4rrv2itLtVutL1nR5mfxQrlVit49xlQL8uQOgwSc45rJ8L6XZrpq6vepHqPiO4H+rZ8LZYyMDHDZGDyO1b061RSeEjrKPXy7+qB0qcorFPSL6eZxMWk3esStc3wa2gXhLXOPwbsTXvf8AwT7+Ky/BH9oKXQb+RrfRPESBdzH5I2RJGHHuWHavM7pZ5J5BcNvkLby+AN3vgVzfi6xnmtYdTt2MV5p8iyxuvXhh/QVhmWA9rhml8SNsFjfZ4hN/Cz99rmwiv7KSCVRJHcoUkjYZUoRgjH0qLw/odh4bshZ6faJa24c4jjUKOnXA+leR/sh/GaL46fBHQPELSq2pG3K3UeeVYswGeB2A7V7ZjaqA/eIxX50vM+5JPM9BmkaQrj5Scn8qjmjEo2lQ4+uKytU8SaP4fiP23U7OxjUZImuFX+ZobQG15mWwFJHrTZJjH/ATzivDfHv7Z3wr+G9rJJqfiKOTZn5LIfaCf++M18ofEL/grVaPM0XgfwnJreMj7RdvJbbR7Boznv8AlSipTdoJslyjH4ml8z9HZr+K3VnkO1F6sTxXw7+0x/wURt/CWqX3hz4Y2X/CT6/CCs9wqh4LcjqGVipzww47ivmH4oft/eNf2jPCZ8DeHtHj8L3cq51K4+1gtIhBVlXeg5yQflOeK5nwhZjwnpdtZW2mQhpQxlmnnwWfGWJLepz+deVjsd9UtBRvLsfW5HkbzVyqVJctNdUr39DovAfxw/aG+Iui3/xK0rxTZ6h/Yzia+8PQJMGiRQXbKl9uAE/8er9Gf2Vf2mdI/aM+HNtqtuwi1q2QRahZ9GWVVXeQOw3NjrX5Iab8Qrv4KfEyy8W6GN8Fy2NW0+A+ZC0RZQ+Tgj7q+nevZfEmsy/s+/EDw58dvA0rN4P8QMk2q6fAdyRswaV17kYJUdBUUMZKU4xqaKW3k/5WeZjsD9VqzpJ35e2qa7+vkfrsl4kgDLyh/i7VYrlvAfiqw8b+GbDW9PmSa2vIlkEiHIzjkfgeK6mvXV+p4yCiiiqGFFFFABRRRQAUUUUAFFFFABRRRQAUUUUAFFFFABRRRQAUUUUAFFFFABRRRQAUUUUAFFFFABRRRQAUUUUAFFFFABRRRQAUUUUAMZs5XvivMfjv8GNN+Nnw9v8Aw7d/u53VjBdJjzLeQjG9CQcGvTGy0noBUXyOzkZVhxQB8s+DfCifE/wmfAHxIsWi8RaR+7sdY2/MyA5jMbN3ComeKq2Hjb4kfs23iWHjC1uvGnhBFxDrNqrzXEKZ/wCW7NtUfxHjtivqhrG1+1LcfZ4PNHSXyhuP44zTr7TrXUonhuraO5SRTuhnUOh7cg8GgD5i1zR/2c/2lLbzL3+wJNZmGTuaM3aE89Mnnk/rXBal/wAE2dB8tpPB/j7xBYB+UWOeNYV9uI/rX0F4o/ZU8A+Lrpp5NKm0idusukyi1P8A44BVPQP2Y9J8GahA+j+IfECopyYb3U5pwfzOKxqUadZWqRT9UaQqTp/BJo+Wbr/gnP8AEdbwLH8T7hYc/wDLS8bdj/v3W7p//BNXWbpQdW+JmvSf9e10pHv1jr7vt4SiJGrh1RcbnGT+dPt4mj3AqRznOetcqy/Bxd1Sj9yOh4zEPR1H958leE/+Ca/w50m6iufEN/qHiqSMg+XqpjkXr7IK+lPA/wAL/Cvw608WfhnRrTSLYfwWsYUE8c/XgV1BJ/555pydPu7fau2EI048sFZeRyylKbvJ3GLbqgIGc+tL5KgcDHvUlFVYkY0YbGeR6U+iimAUUUUAFFFFADW9e1ZfiK8bS9Du7rOPs8LSc9yBnFacg3LjpWN4m0+TVfD+rWYPzTwuifiuKAPxnvLoXninxrfAgPca3eEle2ZiePzrhdY+H17ZXR1nwsVt93+tsXyI2PTOAOvU/jXYQ6XNoHizxdp92S08WuXjBD/d80gfyrSsZFW5BlYgtwqr0r7LDRUsPDukfR06catCMZdjz/RfiNa2kjWevwvpdyh2NJOAkbH1Uk5xXTR+NtIto/M/te1SE9GWQYNdjceH9P1ZCt/Y2s4HBYwqW/PFZZ+GvhTT2+1NbMF/uSHcv5Yr0I1cRTXvWfm9DhlgGtmc3ZXl548uZbGygmttELhmvGXCFR1RSMjB5r1C1t0tLW3t7UGKC3iWJWXoQOM1W02awgt1itDElp/yzt4lAP4ke9PuL75ygxG2OVHYVPvSfNN3vtY9ChRjRWmrLSqiOzKihj0P931IpTuZI/MYy7Bgbuc1mi6I/iqeO6B4Jq1odZeS4kAYGRmHYN/D9Ky9S8P6ZrEOzULOC7bGBJMuWq5HMh71KzZXKruxUSSa1VyXFNao42Hwdf8AhvfN4e8UalpAByLe3lCR/TGPpWhY/Gf4qaTGbELZ64rfJFNcGV5E9ScEVf8AEFykOmu2za+Ox9qxfBd0biFmaTZKjtyecgmuCeCoyemhyzw1OadlqbH7O0mraH+0Yx1jVLjU9Rv7OaSSQvuVAAgI5wcYxX3MsRnh2FfOtn6qeY/rXwRDrX/CG/GTwlrCnbHdRvZzMeeZJEX+Qr7h0nUIZrVWSVnhB6AkV+NcTUvq+ZXWzWh9XlcFHDyhHo/wZLqmmxS6bP8A2c0en3AGDcRnbtHqD9K+UPjZH4C8JaPf3OoahqHxQ8QCJgbeRo7lIXwcPIBggDjP1r6e+IVlBqnhadpo7iSEY2rZ3H2d2Oehb618Y+PrxpvJ0dtNW2ea/jha0Ta1xECCP3k44kHt3yPSuLLabqtNtnHmMlTTSj0Ptj9kP9mDwg/wF0yLxZoOna7Jqk7arGlzFv8AIjmRGWIZAwFHGK9l0v8AZP8AhHo1wJ7XwDosUwOQy2wBFb/wm08ab4A8KQIAIo9MtkCqMEMIlBzXd19+loj89u3qzP03QrDRbEWdjaR21qBgQxrhfyrxH4u/sXfDj4uyte3Wlpo+tZJGp2EaLPnj+Ig/5Ne+tnjBxTGZW4PFVsI+IJv+CallPdBLr4g+KLrTtwd4JJ4zvA/hx5fcZrz34/fsW+J/g/4bvr/4OzXVzpt5beRqWjSgkyD7zSKka8uSFHJ7V+jNxiOZHUszAEbc8Y9agLrIr4XfGfvM/I+mKq7KjKUNY7n5eeF/id4V03Srex1zd4YurZQklpqW2Ji/cgZ6Z5/Gus1rx1YeKvDNx4T8E2knizWdbtXs1ksVE1tah8rulKnIwSD0PBr7v1z4U+DPELE6l4Y0e5kbkyNYRFj+JWrnhn4aeGvCManRtC0/TyerQ20ayf8AfQAolNs+tr8TYrEYf2Mo2X4nzj+zr+wT4N+Hmh2F54n0+LWdaZVndLpAyRSlQWC/KDgHI5r60hgFvBGkaBQgCqi9AKGCRKrNliOlO5X5+ue1QtNj5Bu7uyeiiimAUUUUAFFFFABRRRQAUUUUAFFFFABRRRQA1l3Drj6UxrdWyDyO3tUtFAHH694WaOSa6tB95cun94+9eA/FT9k3wL8SNN1CK+8F6b/bN0m6O8Fv+83dc5NfVEy9e5IwBUTRhQjOimQcA46UdblJ6WPyP8D+NviB+xzDdeEfFfgzUtQ8N28o+z6la2zMdo54Zioxlj27V6fJ+2d8OfGHhe6tW1pdKup4yjW2oyohHTjAY/5FfoX4g8K6V4khNvqenWd4pGP9Jt1kH6g14H8Qv2Lfh54oaZ5/DdrC7ZPm2kMcXr6LXh1MnwlTFRxfK1NSUtHo7dTKpSVSDjfc8k+GPx28GWXhO2t08W6M0is2F+1DoWPvXoI+IWjaxbTQ2WtadOkkZH7ubJJ9q8p1r/gnP8O7ZpNkesWankGPUGA/SuBvv+CfemW8jtpPjDXLQjlUN9Of/ZhXlY7h5YzFTxUatnJ82219UKlh5U6UaalolY5v48fEKTQfAN54RtLuP7Zr9/NCAjcKoYPn/wAdNYWmW9r4d0W3tUnjSCFN0hzw3fJ/WtHVf+CfDXUiG58a3ktyHLQyTPM5Rj1PLelSad+wbax3BW/8W6nfAfeWO6lQH82rqzzKY5rX9rGpyJu7VrtyaSb/AA/EwoYGdGlGm3e1/wDNGV+zT4+0qDVfi8y30XnNp1zJH5TjeF3pgj2rwfx58TLm9a5sY1m0eOeVg17e/J5g3Z+Ug8//AF6+pf2N/hf4b8L/ABJ+JGjiDzp4pJ7FVuh5hdA6cHI9a9f8UfDPw34j0u70+40LTz85CSfZY8ptbJxx7V2QymiuWXxW+77jrjh76Nnxf8LfiN8Pvhlo8Uek6ZqGpa1IuLmaGONppWyfu4IyMYrDh1zxb8f/AIsTS6JIuhfZ4ltUS9LRyIFc46Z+bmvubwn4C8PaTY2jQ+HtNZ4Bhrk2kec5zjGM1518Xv2W38Xaq3izwTO3h/xPbfvsRHbbzjnA8tSozls5PpW7wkoUKkKM7ylrrrr00FLCK/tI6yPPfhV8ANMtvFxv9QMmsTW5/e3N5hiWIPQ49f5V9W6Z4fefyo49qQZAGOoFfNfwf/aJg+HN+3h34naLJoups+wXxAeOQ5ODhFPqvU96+pda8WaevgXU9dsbuGezit3lWaEY6KT0618DxJGvPGwpqD5IpRi7aPa7+bb+486lSqQTVZnAeO7rztQGlp5gWH5nkfoBz/hXPfAbw+3j3xzqnj2+g88WhFvpUsgz+7ZSsvP1XtXFeIfE15rXguWeyuDJqOrzGC2POeCGPP0Jr6k8B6PafDnwNFpyxLHFZwMwbA+YkFj+prXM5xw9KngMO7qC5VbrJ253837voYYODanXqaOX4Jf1c5fX4z4p8ZWumD57a2kE0v8AvAkEfrXyV+3h4+/4Sj4gaN4FsXDWWnxiSeNTkHcikZGexWvszwrHDpvhnXfGl6diIHufm/554Br8y5Nbl8ffELxN4luMtJNdPFEx5wiOwH6V9lkuXrFZtSwa1p4aKX/b28n63OdydDDzxUtHP8un4D4/Bun3gWK4t188f8tgPm+takPgeWyxHB4h1SGM/wACSKAP0q/py7rhT97cNxNa/LsPav3r6rRqK8onx0sRVg7KRz9v4B0q3uluLzfqU68LJc4Zlz6VnfEbTF1Gx03SrKJ5taMyixgtRlmk5C4HXGfSuj1zWIdCsJLib5nyBGndieAPzr0f4T+Dx8NfDDfE3xVCs3iXVkKaNpswDC3jYZExByMq6EdjzXDi404Q+q0Yq8u36nbg/aTl9Zqy92Jp/CXwjpvgjQhqurXP9v8Aj14VhlluCHNjGAMIpwGVhllINeN/E3wncfCfxc2t2iPNoGouPtUQHyQucKp7AdSeai8I+Nb7wP8AGC4GpzPcaV4gmZzNIxIjlYs7AA5wM44r6E1nQYPFGl3OkTxC6jukO7cASDjgjPTrXNhcNzUfZ3tVg9X5/wCTKxVeVLEc29OXTpb/ADR4ZcSQ6lYi6hcNC8eEkB4K+oqpJodx/ZjXE21YHG0LJnL9uK7LQvAtl8Eo5rHxnK0s0wL6Np+SGeI4EbM3IxwwwcVxmrapNq11PczNt2NiOGP5UVc4HHTOO9ejRxH1pXS9fXsYVKH1ZpSd10PfP+CYvxVl+Hvxk1z4dXk8cOl6ijXVsZ2xhkVVCR89y57da+6Pjx+2F8P/AIDW0h1jU1vNVxtTS7ORGuCeeNpYc8GvxR8aaxqmhara63ot89tqMPyrJASkiZIP3gQewqrp+sS+KGl1HU9RuNU1JyWmmvpWmIY8kLuJxyT0r4StlvPi5UoytHofZU8co4WNWSvLqfWXxU/4KXfFDx5eXEPhKzi8LaX0S6YSRT446kMR2P518/a34s8Z/ExWuPFPjnVtY3NloHuN6fkRXO7Sy4HMftxV+wvxbjyxs8r0C4OfrXtYfLMPSa51zHj1swr1F7uiI18H6PaqGjsIfN6mQr8xPrVqCYW8qQhtiEZAWrDXSTLxxWPq19Dp4WSaUImeW2kmvV5adFXgkrHBzVKztLW5W1izj0nxVpmtLcvDFvVHkiIDRck7h6GvZY/hnc+IBDPL4r1S6sZEWTyZJlIwRn+7Xj2qaxpmqaDcWplEvmofIKod24jjtX0/+x/Z6j8bLC30u0st2oacTHOTgCOPkISDjOQpr8t4tw8o1Y4nDa826R+0cB4yjKlUwWP91R1V20rL5mPofwwijB0XTdF8z7d/o7rDFkuG+Xn862vAPh7UPhH4uv8A4IfEi1YeFPFUAfS5pFIFnLK3bdgAhI8cA1+iHg34V+Fvg3ot3rN/HHd3kQzNNKuVVsEjaCDjgdq+DP27viHffFa1ivdOsFs59Dna6sruIASsAGVfmGDjDdK+Vp4eNCHs8VU96ey7PufR5lVedXnllFeyorV2tfyXl1PXf+Cd/wATtQ8F+IPEPwU8Sz+bdaVN5umxMTl4n8yUkAn+6V6Cv0FWUvgr93vX5AeOfFUlhH8Mv2hfDTG1umb7BqwTo/zx2wPGOwb1r9ZfBviiz8aeG9P1zT232N9D50bD0Jr6XC1XWpKUt9n6o/Oq0OSemz1Ru7vmAp1QR7vtLn+HaMVPXUYBRRRQAUUUUAFFFFABRRRQAUUUUAFFFFABRRRQAUUUUAFFFFABRRRQAUUUUAFFFFABRRRQAUUUUAFFFFABRRRQAUUUUAFFFFACFQ2CRQyhgQRxS0UAJtHHHSk8tTnjr1p1FACBQowBxRgelLRQA1o1ZcEcUbF44p1FABSABelLRQAUUUUAFFFFABRRRQAUUUUAMkG7A7VCwDNk/dHT2qWVgq5Ncx8R/EQ8H+Adf1djj7DYzXGf91SaXUZ+OPxM8URP+1B43ES7LJriWEY6GVZpNx+tW7FhGBx5a55HrzXEahIviXxFrOtD79xqdxeb++Hcn+tdDp+rC4ZIZ/lfqvvivscHFxpJSPo8PFxppM9AtVHlgBcKRyKnuraK+tTbypujIwRWdp9/vjXd97HNXFux857AZr0bJKyOvoeGr4d8Q6V8RNR0jwtqSPaxoz/ZpnVAMKDjJye5rf8A7W8a6TGDe6BDKV7wzM4J9eFra+E2l/2x4s8XayQrsbyJI5GGcKY+f5V6R4oj/sjwzrV2spcW9u0gKngHNfK+2qUZSdN2S7nz8sRUhOSizxbSfio+tQy3dvoepzwRnY32ezkdQQSDyB2INTW/xb0xpCixag2xtsv+iNlG9CPpXunwbt7Xwx8D3n8jy1YXMplYD52ZmI5+prkfgP4Fj1zwJ/bV5Zxz3GryC5ZmTJHG3+ldssVXpqN5LXU3liqkIpnCr8XtHWNwouy+ePMgK4pG+LejrIEa/kSXqIwgJNe7N8GtI3Iw0e3mZ25DRA/0rxP4kfDzStF+NGgWa6VawRzW87NH5QAYgLjt71m8wrLsR9eqdjK1D4oaLdW8onu52GMKnlVg6f8AESOy8w2MOoShjwIbVnz+Qr6D8PfCPw9dMtxc6PZsm/geSv8AhXaad4N0LS932fSLO2C9MQqKmWOrt30B4+p0R8xW+j+OfiYtqlvpJ0y3jkWSO6ui0bKwOQcMvrXuGmD4xW9jbWMeuR2sUESxi6jkjYtgY3YK4r063sZrqKNII12ejDKflWjJpsGjafPd30/lwWwM0q5wu32HpXj4ujRxklUxEeZrYzjjsRTv7Odr9j53bT/jX8RviRbeDNP8TNrheNmu4XMSLGNm5QxVeMgGvoj4M/sN+MzrWkr4z+x+HvC2m3CXyafp9wLr7XOhG1nJwy8bhwa6L/gnB4Nm1TTvFPxN1C1zc69c+RbSFfuLA8sXB9xjoa+2o1ZkAbBOc5P3fwrlp06dLSnFJeRjUxNappOVyLSrZbO2toYYVjiiAhVScYRRgEVqVCnzMCV6cD1qatDlQmM0tFFAxMA00woTkrzT6KAGmNSwJHI6UgiUMWA5PWn0UAJSbRnOOadRQAUUUUAFFFFABRRRQAUUUUAFFFFABRRRQAUUUUAFFFFACbQcEikWNVJIHJ606igBuwDtSNEjqVIyD1p9FIDLutGjlU/KCKxbrw1bOx3wA+/Ndbn1prRrIORmmM82vvh1ZXCusKLHu5PP/wBeuZuvhBMjM0EoHO7HHOK9in08Mcx8VWktZgcZ2+m7pTTcdi+bW5+fPijQ9T/Z+/aesNX1KMw+HPFwW0W8UZSG5klLYY4wAFTOSa95vfDpmuGuIYJPKcBgdpw2f4h6g9a9Y+KXwt0H4ueE59C8Q2khjZi0MkQUSQy7SPMiJB2kAnBrgvh94N+IXw0i/sLUJbXxVo0RxZ3EiSS3UcfZZHbAOBtAwOxqbJ7lKbucwnhuG3y/l7dxztPrUzaPBtAbk53bR0Fe0WPh8ahKWvtNht19PKxTJvBlgsj/ALlAG4DKAB9OlPzKVQ8A8ZfDfw78QNJl0/XtNi1GGQACSTKlcfQj2/KvmL4gfst+M/hj4X19vhx4glvdCngkWfQ5giKoK8hD8zNwB+dfoFrHgOGS2Ih/dzLyIx/F+lcQ9vNa3LW80PlSOeYyMAH+6RWcoRktYp2CSjUTTR8Jfsxa3B8UvHHhvQGhe3l8LztNfxSKV2sYzGcZ6/MK+0/ivNFY+EQo+8zpCn0Zsf1r5u+FuhaZoX7b3iptBhWCyGmW816mB5bytJLvyB/tetfQHxPVtW1zRdIHSSQTED/YZTXwn1WnDiCnTT9yHvv0XvM8zGR5MPUjHdq336Hlv7SXiqXwR+zDrlr5xhkm017VPrsPH6V8GeC7Y2fh+2JHzygyN755r7S/4KMWJtvg7pqR/LHNqHlsPVTE9fIemqPsdkIx8qwqPyUV+geHkFXo18ZUXvTbf3s8LOealTp0f60Qzw74mi/4SCTSGjCvIpeMk9AMD+tddI8dnudm3Ko+f0HvXj/ieU6T4k0rU4z5e2VYXYccMwz/ACrvPEkt/wCKrjSvC2gRmTVdYcKGUZO1gSDxz1Ffq1PFypxqe01cWtPJ7HztTCqo6bg9/wAz0D9n/wCGMPxk8cXniTXW8rwX4dHmmSX5UmkKkqAcjPzoBwa1fin8QpPiZ4pm1Up9mslzHZ2faKPOcevXPWvSfjFBp3wR+Fei/CrQcLcsi3GrSx4DFyVlQEjH95hyK8GkeNIxcTNt2L+89I/b2qMvpPmlip6t3t5rv/kVjqqilhoaR6+pznjzwyvirRXiiDG9t8PbnGPnyAQPXivqn4N6nB4b+H9jqPiiKK48YhMLpe/Jh5IDvjBUgbWAI5rz34XaPZ6Loz+PvEsKT6ZDI0enWJA/fyDgkg8EYYHr2ryLxV411jw38S/+E8NxLc2eoN5d9ayMSIgQsatjOBhRnrXNiXet9YpJ8m0rdV3+XU2oxfsPYTa594+X/DnrH7QHhO5+K+k3OqvIX8RWwMtrL/EwAO1cdOpPavn3RvEwutNkSTd9utiYZQRhtynb0+oNfVeh61Y6/Z2l/p863VpIgmWcHIAPvXg/xo+HZ8IayPGWkW2bJ2/0y1Vfl5wA2BxyWJretFUbV6Xw9e1v5vl1OfD1Pa3w9V+9073/AJfn0PKdc0m6ezl1K9O7/ljFAf4S3T9RUk3gJv7BtZrM/ZtTVRMSD98EdDn3rpNSU+ItQspbb97pc373I5GQcf41sGMJlQDIycfL2XtWUMHTqzblt36663R1yxc6cVGO/bpppZnlMOvPpbm31a3kiYdZkUtWx4dt5fG2qHTdGuraNwvmeZeTLCCAQMc9+eldbqOkxXi5mt45lPZ1yawJ/Atg3722Eunyg5DQkJ/IVz1MNiYO0JJx+5v5m0a+Hlq01L70vkb0vwX+IUc0ccNrY3ELf8to7oH+Qr0/wX8DNN0WymufFQh1CZhwLh9ixDByAQRn8a8c03VPHPhuXdpfiSaWFeBHezSOPwxWT4i1v4i+JGZbzVWS36t5byBW9utZcypq9SjKT7PVfh+oeznVdoVYxXlo/wAf0PaLfVfhB4C1qa4gtohcQEtuiLONwP8AvV3v7Bfx3h8O/tLXySR22leHfEqFDNcS+WqCBJGB+b1JHevjWPS9XWZkm02zl39F8kmR/etHS9UhvtR08XrPo0OnzfvWU7HVSQDg9sgV5OLbxFOUZR5PLlt+J6uFpqhOLjLm6Xcr2+R+62qa94V/aE8L6vpfh3XbW7mt5B5jWsySYfacZw3vXmvhv9lPTbOaW+8XSQ3VtCvy28rgRkD+JmBGM1+fvjr42afoHiq1l+BFnrWg+GlQwa1qVtIiRzbiMyq0ZHKrnBI4xXqF58ZfHvgPwjpcmqeI7rxZ8NtYCmTXDO8s9q7LuaKWViBhQF4A6tX51jKeHlVVaSvUS0Xofp+WYrG0ILBxqclKb1k1bR72ZmfBXQbfxd8Lfi98MfMW5g0u4W6tIG42fPLN8vc9BX19/wAE1fH0njH9mvR9NnkJutDC2Eyt1Dbd2D/31Xw7+zzqB0P9ri8tRd/8S7WtPndQrHZKBat971PzV9O/8E2rpNF8TfF3Qlbbb2+vPKi54AEMQ4/OngJc1ac+k0peje55mY4f6u/ZfyNx9bH3qjHkdhUwqjayLMd0b5XPNXl6V7K2PH6i0UUUwCiiigAooooAKKKKACiiigAooooAKKKKACiiigAooooAKKKKACiiigAooooAKKKKACiiigAooooAKKKKACiiigAooooAKKKKACiiigAooooAKKKKACiiigAooooAKKKKACiiigAooooAimIUBmPHSvjT/gop8Wv+Eb8GWPgmwmb+2daIaRVYj/RDvRyfxxX2VcY4zz7V+Sf7ZWs6hq/7XWow3wdP7PsJYbQuMBod6sdvryTW+HpqrVjBm9CPPUR5hpOmQaZZxQBdwCjJ/CtiGO2OD5Yz64qp5o2qFHOMmtLT7cvGZXwsY6s3AFfcaRWmx9RotCxZ2rTLI0XBWq3iHWE0vSbyUH98sYGP0qoPFAu72W3sx+7hPlmRfuuR6GuX+J+q/YfC1xKBulkZEx65cD+tZTqRjTlMzlLli5HqH7Pmgy/8K7024dQDeDzWbHJwzDmtv44Rw6V8J/EpBw0tq6jHrxXTfDjRJPDngPRrFhhoI9m3vyxP9a4/9pKZR4Bjs8c3kzQk/wDASa+UWsdT5Xdlr4hXS+C/2ebe1U4dxbKuO/mOuf8A0KvWPhZ4dXwv8N9B0tkAe2t/L6f7RP8AWvF/2ioX/wCFf+EbRuFke23j/deLFfSPleWsSjhUwtb1/jS7I3rfEkIqgSR4A45r5o/aGtx/wu/wM5+Xfb3Rz642V9M/8tH9McV87/tbae2mt4T8URgl7GcWzY7CWVFrlexzno9muyyEoGCUztFdPpeiwyQJO/LMM4NczYyrNZ28iEMkkIIxzXcaaoSxjyOcCtHsBYjiRVCqAB7CvHf2n9YuT4Ls/C2nlhf+KLg6VBtOGDlC2f8Ax2vY1XzCQOMcGvL/AAT4dn+Nf7Ynhy2jXztH8HCHU59vK+YrtGwJ9fmFZTfKgPvX4IeAbP4bfDHw/odmmyK3t1YqBj52AZyfxJr0LA9KrxL5HCjjAG0dhVmuNAJS0UUwCiiigAooooAKKKKACiiigAooooAKKKKACiiigAooooAKKKKACiiigAooooAKKKKACiiigAooooAKKKKACkwD1GaWigCOSJX7DP0pn2VTU9J1oAqtp6P1JqJtJjI61fpCobqOaAMWfRnZsqcn1rA1nwKursm+ZYbhXDrIEzwOx5ruenTNQTKWHyoDk/Nu9Pak9Rp2Pyy8I3sHwO/a88a6J4smbT21qNX0+7lUskhaaR8buQPlHQnvX0HBqS3HxPtGluknht7eXDJhgcqCORXqf7T37LvhX9obw0sOsWjJf25Jgv4lzNF0A2jp0/nXxVcfsafFnwfcBPD/AMT72PTIvlHzReaFPUAeX9a8KtlaqVq2JhP3qkJQ9HJWuclfDyrqNu6Ox/be8UeH/EHwjn8P6hcL/bNyWbTLeDMjvMUYKDt+735NfDPgvWJNU0dY7mIwXdmTDPEeCAp2qf0r7F8E/s5Dwf4hk17VZbjxP4jf5BfaioVlbIO4bQB19u9eNftMfBnVvAfiH/hYWlWUsmkXQEV/bwoSEKgKGPHGWYnrX0HDNOORNUnPmjLf1ZnmWCliqDa+Janhnj613WEzn5wVMqsO2BX01+wB4Jt/7O1P4weKGWTTfDsGy2Vh/HGy+nXh/SvmbxVMmr2Wm2OlsJP7VmS2h2nJJdtoIx7mvsfxnb6d8CfgD4Z+E9tNt1rUoI9V1GIkAsk0QUjHX7yelfbV+WtjIUqb0np+v5XXzPn6C9nhJVKi2PI/GXiS48YeINR1q/LPJcTZ6/wg4T8hisPw7p8fjrxxDpc8mzRbMiXVJVONyhhuAxz909qzPFWtTaLYrFGPMuZv3cMY6kHAJx7ZrotD0NfBPguCyL79Qvx508o/iGCpB/IV9LUvUaw9PTv/AF/Wx89TfKniKm/9f18zqPiV4yj8WahbWenJ9m0PTY1tYI14DBBtDYwOSAOetcZeWsWoQ3FvOga3lXHIz2xT3yyrvxjG3C88CnMxKrGvCCuyNOEYezj8JxSqSlP2nU5v4eeLLn4PeJP7F1Ocy+GdRk/cy4/1LMQMdzgKvsK+iby3stX0poZistlOgJx84kVh8v0x1rwrxBoFn4h02WxvIFkEgIQjkKem761z/hbx74v+EUwtZoH13RYz+7UAs6KewAA9vyrydcE3GSvSez6x8n5M9KUVjUpQdqi3X83mvNFfxZ4U1P4N6lJD5Ml74YkbFtKoy0f16nrmqM3j/Q4o1MF7K85UGVfszjA9OnrXpGo/tO6ZqlnJaxeH9SvI5DzA9qdo7cYaqnhT4k/Dm+1UW+qeE49IuWHyyX6NFGx9yX6VxRrKm+TD1Fy9pJ6enkdvJUlHnxFN83eLWvyOd0WaLxJH5umzK6j7wbg/kfpWq2kpMpGQrL13HHNbuvfs/wBrqlz/AGx4L1b+yml52wMvlenBIPvWRefADXinm6z45ktPXdJGFP4la7frFWMfepXfdNW+T/Q4uShUd41OXyad/wADLk09oidyhvRl5FVWsRzvm+90+WrTfCjxvoOZtE1i18R6f3j87c35Kv0qa3+D/j/xSVkuLq20KJQQsUEhy31DL/nNH1m6/hu/p+uw/ZRjr7VW9f03OR1WBrXbIG3BT9/piue1bT9Mv/FejSXN2v2e6JW4jUbcbFGM49TXqi/sw+KLrKXniiUWpPzKhUnH/fNM8f8A7Nei+G/AN5d2k91qOrQGNvMuEAAy4zgj2zXj5hSxOLw04+zaSV7/AOXmezl+Jw2FxMJymparS2/kem6V/Z8ekmHRtNh+xovzAuqhvrmub0n4pWXwa8Riwvf+Jv4L1x9mqaSyGVbYMdzOrYbbyqr8oFYXhfwLPr3hXSr218Q3cVvNETJb24RoydxGM4z2rqNP8CWEKtp0Vg8st0vlyLGhLXHsR9RnivwCMqdCq4ym5NvVf11Xc/qzGYepnWGUJQUIpXTdny6bJLo+ty2vgeH4C/G7w14zivTefDm8huDaXwzI0bOgBRuSw+dtvPpX0L+xR4hFx41+MGracVYXmvuI9o+VkMMXQ9Oorw7T9F1f9nIn4cfFXT2v/hr4iUtYs6sUspMbgcnaB+8kU8k9K6L4D+IY/wBjzxbP4M1qVb3wNr12J9N8TKQYsHbGu5+EH3WPfpX1WGmoVOWq2pNaPuunz7n41ik0mm72evy008j9OvB95LJYIz/Ku4/L1+bvzXXRncoNcf4JuLXUtFsp7K4jvLKWNZYbiJgyuGUHqOOmK66N0VeGGOnWva6nkytd2JaKQHNLQIKKKKACiiigAooooAKKKKACiiigAooooAKKKKACiiigAooooAKKKKACiiigAooooAKKKKACiiigAooooAKKKKACiiigAooooAKKKKACiiigAooooAKKKKACiiigAooooAKKKKACikJxRuFAFa+835TCPn/vN0FfCv8AwUY+A9vrXh+L4radcf2frWgxkXEJJAmgG6R0IA5Y4HJOK+67tvlVs/KDyvrXzT/wUIjkk/Zp8RlELrGjs46cCJ6cXJNOJUbp6H5kaD46t9Z0u3u/s+0MgZkAG7kVX1XxhqXiqb7DYRfYrIcOcYY/iD9ay/DkIuNJ0zyR5Ttbx/MBn+EcV2lnp8UOF2K0wGS6mvs4qdSKu/U+oSc0hmiaXFp+nmCNjvC/eY/+PVx99p158QviHoGn2+7+zUmYOnZ2VcnPryM12OpM0yxWiEr9pISSVR9xD1Ndh8A/C32rUtW8RzxeWsYW1tV64KFlZ/8AgQrhx1Xlj7GJ5+Mq8q9kj29iI2fb/q0Ax+VeS/tBKbi08I2Tcm71XAH1javWto/1Y5U8mvJfifL/AGz8WfAmkqGf7NeR3LKBnCkOua8m3NaPc8eOskX/ANoqE3Hh/wAL26HMhlgAH+68ea+hZFaOQgng814N8WrcXvjzwFpa5k8w3DMqjP3QpFe+XH+sBzkEcVviH+9kvQ2xHxkdeQftTaaL74VSE/8ALO/tSP8Av6DXr9eU/tNTeX8K5PRtQtB/5FFcpzl7wTD9o0HRFI5aFAa9FRCItp4jAAdv7uOlcR4Ej8vTbA/wx26kV3S4xgHIkHzr39qoClrGrJofh/UdRYgR2Fu8+9ujqqlifrxXU/8ABOnwOzeHfFHxCvE2XPiDUZzBu6m2YpIn4cmvGvGWnX3xo8daP8JtCYrHdn7Xqc6/8sIY2Xeh92VyeoNfoX8PPAtj8OfBmkeG9OAFlp1rHbIcY3BFC56+grmqy5nYDoFJO1qmqOMMq4IqSsQCiiigAooooAKKKKACiiigAooooAKKKKACiiigAooooAKKKKACiiigAooooAKKKKACiiigAooooAKKKKACiiigAooooAKKKKACiiigApKWigCOSMPWJdeD9PugdsarnrwP8K36ZhvTFA030OPf4a6QzgyRKWz1wP8ACsrxF8JtD8R6PPpN/YpNYXasjxsqkcdDgj1xXojZVScZqpdS/ZbSeY8qqMxz2wKQ+Zp6n44aZ+yzdeG/21bHwjo6PrGgaLfx3U+07hbIjROeuMcMTwK4r9sr4qDUP2mLzVrS5DQaNIdKMJDf6uGSQD27198/sg6evjr4yfHfxVnAbVYYLeQ8na1soP6rUf7VHwh0HQ/h34p1zXNEhuIIbVpjcJncTnljt+tdtLFSpvml02OeeHjWvFO1z88dFkh8YeOjqssgbSrJE8vb0JdOf1Fdtrt4t1qTtCd8KvsiX/Yrzv4bTXXg64fwz4gsm04Ts01m0mdsiHL/AHsehXvXezW7W1xvjX5lXaFbjj1r9LyytHEUVVvdvfyPzvMKc6NV0bWitiBl2sRTaUr1IOcnJ+tJXsnkjuVwe1EkKTKNwzTWZuB2oLdOakCOOzt1+eO0jgYeiAfyqlrfh3TfEVs6X9orLjBkVQGH0OK0d2JM43j64pVwz5Pyj061nKnCceWcbrsaRqThLmUmcdp2n+OvBLMvh3XIbixfhYbwSS7B7cgd6bceCvEHidzP4j8Q3EhJ3eTaTSRrn0AJNdqZGbhmyn9zGKYI42O4Ls9Fzn8a8/8As2hfW9u19Du+v1raWv3tqcGvh3xH4Eul1Hwzrtz8hybK9meUP9ACB3/St2/+NPxC8QWa2kOkx6ZIRtlnljHJ7FcNkVuzFljJxvasy6ljijJVNsjdcHJNRLL4w0pSlFPopL9djSONlPWpFSa621/yZw7w+N7WU3Eni2RpmOfJ82XaPbGasHxN8QW0m+tJtVtJ4WT51ljdmx1HJat+RswlmIz29fyqjGreROx+Zdjbt3HY4rknl9Kz5W/PVnTHFydlJJ38i/8AC3xb/wAI/wDD3S72R2nIYRJaxEjzCWb5QOmTjA+te6fDP42aj8DfihoF/wDFLwxb6Z4X1lY3tHurdGlto2yyyuwLcbRjgZzXDfst+FLHwT8NT8UfF8Qu5FmSw8L6MOftV3JuMMp28gLImOQRzzXp3xJ+GU/jGxt/DP2RfEnxW8YxrNe3UknlQ6HayjeqZB8s7HDLztPPNfltbD0JVVUlFNrS9rM/VY5pjIUHh1UcYNbI9F/bZsLn4pX9qZI1u/CnkrJYyxL83KochvY47V4D8MLi2u7VPhD8SyZPD2qD/iQaxcjc8MpxHGgc5I6ueAK9y/Zb8ZL8F/HHiP4QeONRh8U6NYRQyWV9GVk8pjG0si5jz/EQOW7VU/a88cWnxQ8Bjw/oWjRabBYzi7sb5P8AWCRVYKMEAgfNnk9q+bxEI0q8lVrW5tl1T6eh9fRp1M1y+EaGFadNWclomuyvuzd/Y7+LGufBD4p3fwV8eaiWs5T5ug3kzMTLGxYqoYk8COMdh1r9Ckk3LGSm0sOV/ka/HDX/ABpc/Gj4AWPiNQbLx98ObjE+zl5rceXAjZwOvzHgGv1N/Z++JVt8X/hT4d8U27Z+2QMGX0KsUP8A6DXuYSq6kWp/Et/u6eu58NiKfs5X1s++56ZGML6noafUcICrgHJHBqSu45QooooAKKKKACiiigAooooAKKKKACiiigAooooAKKKKACiiigAooooAKKKKACiiigAooooAKKKKACiiigAooooAKKKKACiiigAooooAKKKKACiiigAooooAKKKKACiiigAooooAaxwOabgt04pz/d5rH1TW1tT5cY3NTFKSitTTkVWX5yMV5f8AtH+EoPiN8GvFuhCbfNcadOsaocneY2A7e9bt5q00gLPIQB2BxWK+tmHfJGBjHzLKNwNWqbauYOvyn4weEbpNK1SbRb2Ror3TLiS0MEpwQqHaGI9Diu7uHTTLMuxjtY1VmaYnAk74B7+lfVnxr/ZX8D/FbxVNryRTaHq7H5pLVzHG5yTkqoGeSa8i+JH7FMjeEZ7rS9auNR1KJ0cQCR1VlB5UAtgEgda9+njnTp8ttT1KWaU+S0lqeQRS6vpelrrGs6VND4R1a32Q31vGcw7uQZCflAABzive/hq1nJ4dtzpc8dxbEYQW7ZRuOp9/WvCPCvxE1r4fyXWjXmnrrGixMYrnQ7zaz2xGAVDPlTgDGVHetXw7rVpDqkt/8PdaFvdzHdN4dvlZtp5JCO21F6np6VwSftHz31e5E37b307s+kI42eZRyk+NojHRVPUmvMPA/m+K/jxrF+qK1tplqLKKVeVaeOU5GfXBplp4k8f+KFfToPDTaEZfkm1Ke6inAU8HAU5HB/St64tbL4O+Ebmy0+cXWtXymSNzy0t0wGTk9AdvQmtKMXzKb2Q6VNr3mWfBAXxl8Y9Z1pV86y0dUis+4LOhWXH0Ir2Bx82Qcn+L2Ncn8J/Br+CvDNtDIyyXs2+eabHUuSwB+m6utj2sqheWb5mbtXNKXM22YVJc0rjSTkV5T+0LYy63pOl6SrslvNcRzSbenySKRmvWVXzmKpzjjPSuF+JWqRpb21ovlSzyNnaQCwAIyfala5Jb8JtFA8K7c28cYiBXvzUfxP8AHUfw68Pm5CG81e6Ij061j5ndiQDgZHADZ47CuR1D4i2fgCGKKGJtV1a4O21sIjkyuegzggZx3r6C/Z7/AGZbvUNctPiL8R2W51hlElhpDAGK1RlOCy5KsSrDpjkVnKSSsiW0tzp/2P8A9nm6+FPh688UeKJvt/jnxAy3F9cOSTCACm1CQDgqFzn0r6djx5a7TuXHB9azo7oKANinjB44q3HdrtA27RXLrcLos0VD9qj9aUXCN3oGS0UzzF9aUOD0oAdRSUtABRRRQAUUUUAFFFFABRRRQAUUUUAFFFFABRRRQAUUUUAFFFFABRRRQAUUUUAFFFFABRRRQAUUUUAFFFFABRRRQAUUUUAFFFFABRRRQAjEqpIGTWV4mkVfDupuTgi1lP5ITWqzBVJPSsrxBam80HUIR/rJLeRV/FTQB8lf8E1Y/tfw18S6u43S6lexzOT1LKrKP5V9D/HLwCPip8I/FHhgnyn1Sza33d1yQc9D6V84/wDBOO8/sjRfHvgy4Hl6hoGoxQOrHBYtGXyB6fMK+yHYqodsBf48jPFAHxb8XP2PdI/aA+DOnwRqun+L9GQi1ulADZRhxnaTyEFfCukz6ho+t3vhLxmv2HxVpuYpWuMqbnGMsM8nk46dq/bI2cMGDEiQ5OdygKD+FfL/AO2H+xnpXx20/wDtzS2XSPGNpGTBfQrtWXG4gOq43EsRyT2r0svx1TA1ueO3Vdzzsdg446nyS0a2Z+ft9pMtrJyCQRuGfSqHOcYxTdQ1fxD8KNebwr8SdOksbuE7Y9TABilj5CHC7scLnk966KbS4L+NZ7OeOWFhlZFPX8K/TcHjaOKinTfyPz3FYWthpWqo588GmVavLKS0cK3zevFV5I3jb5lwv97Nehc4xtOpNrZ+7T9mcAcmi67i1G0q/wA+KD8pweDUVxMsKE9T2FDCwXEy2cZLHOawJpGmm3p8rdm9Kra34gtbFDJf3C2yjoD8xP5Vztv43l1i6Sz0HSrjVLpzhAnyjP8AwIYrysRjsPQT9pI9XD4SvV/hxOjuNkeZZBHGRy083H61yniLxQNQjOl6FG+pXj8yvaDeQo5I49ga9i8EfsieMPiJJFf+Nb06FprYYWcX32HHG5G9Ce3avp74Y/AXwh8M7N4dF0dLmVl2vPeKsrtkEEgsMjqa+Rxud894UY6PqfWYPJXG06z+R4F8GviRofjLw3omvNpxh0zwDavp2labOoH2jU5GM1s5XPJDAjgg88V0Hxg+Kmq/Cfwi+i6FP/xdDxwn9paxqMZPm2NtcDeIVIO4bJFPBBxnrXG/Fz4Z3P7M3xETx5YafNq3gpruO5l02KQKkNypHl7gcg8Kx+73rl7G8u/Geral4z1ZCLrWbh5rXcd4ihc70iHoFyfQe1fKwiqkveZ9NCDctFexg+A7yfwHqj3ySyNcO6m5mJ4mJ7k9yMmvqcND4n0OG7LtHHcpmMr1Oc14MugNq0kdraQ/vC2fmGR1ySa9Ls73xHf28Hg7wNYf21rsMO26uAAIrRc4LYbAOMqcA55r5riHCwrzpul8et7dF3Z+ocK454ClUniHakrWv/N/KvM5T4fKvgf9oqTQtSjjGjeLbYWU8Z6YRZJAxz6kD1r62/4JieIrzT/DfjLwBqMhW68O3sUcMbHnZIJJTgH6jtXxR8VPhXrvw38WeBvEes61/aWsXGoSQyeSjIsWE+6FJPTcRxX1F+zRf3HhH9v/AMY6GoIg1S3W5KLwD5dmnOPxrXAy5akYuV24/iv+AfHZ0lKvUlGHLeV7ep+j0fLHB9qkqva8hmzlWORVivcjsfMhRRRVAFFFFABRRRQAUUUUAFFFFABRRRQAUUUUAFFFFABRRRQAUUUUAFFFFABRRRQAUUUUAFFFFABRRRQAUUUUAFFFFABRRRQAUUUUAFFFFABRRRQAUUUUAFFFFABRRRQAUUUUANk+6a4zV7WSG8MmCRnPSu0bpVeS1jugRIuapMzlHmR5pqkjuw28etZUse2M7hwa7rVtBjWQ7Q3zVj3Hh+Vo8KAR7iuiMlY4alOVzgL7w6LyQNDIqn+6SKxZ/Dt1HK5jUhgOwr0C48P3KyArHyP4lFRNY3UbElG/CtbnLKL2Z8t/GX9mHRPitCLySBtI8SxjdDqsCF2Dc4yCQvU55FfJPir4fav8P9UbTPiL4budWsFOINfsYpJW29twjAUcbe/ev1UexkYfNCSO4x1rO1Pw7Z6tA1vfWEd3akYNvMgZD+FTZGtOrKnsfmf4X0BbuZB4X+Jhs7c8JbzeQsifVWJNeq+FfhjDpuoRatrOqTeJNViIkiuZIwqqfYqcHv8AnXt3jT9if4ZeLme4tbU+G748ibSdkBz7kIa8wuf2I/iBocxHhf4hvJYqfli1S6mkIH/AVA9Kd5NWlqej9YTVmzvbPUhNGWldw5AAG2tHiG2XJBhC87jjPsfSvH5P2Z/j7ZybIPFugSR/3pFuSa2dE/ZE+KOtSiPxN4/WKxc5dNLuJo3+nzKRjGam77A60Lbjvin8cNK+H+jslqreINekGy0sNPBnZT6PsyVAGeSO1eOeAfh58W/iTrkup3OnQ6VcXh/e3t1P5c1tHjB2IygNlfX0r7C+HX7Lfhb4c3AmtIm1fVGHz319tllz7NtB65/OvV7XwrDAxLxkuP4n60+V7s5Z4iW0Tyr4G/s/+FvhDPDeQu2s+IZiGk1m4TazPxwVBKgZGele5xa9OrE+56dKqx2EEMYRIY1X0VetSxwlzsSMk+uOKVkYc0m73Nyy8RNJgPxWgNYP8JzWBHpbKMysEHtxUkk0UCgREs3vUuK6Gqm0dNBrDjGY8irkeqW8nC1zmnrPdDkkD2rQhtBGeFNZNI2U5G4rCQfKakXcp61mxs64AyKkWSdSORipcTbmua9uzMxB9KnqtZnK5J+bFWag1QUUUUDCiiigAooooAKKKKACiiigAooooAKKKKACiiigAooooAKKKKACiiigAooooAKKKKACiiigAooooAKKKKACiiigAooooAKKKKAEb7p4zVWT51eNjhR/F/SrdRtCjKQRkHsaAPlT4j/APxX4K+My/FD4bpBLd3qsmq6XPKIo5w20Ft2CchUxwB1r1jRPixrN3Yql14bmt9RVQrwhHMO7vhyORnvXqfkrxnJ4xzS+Su0Lj5RQBw3h/Q9U1e+TUtal8jZkw2MRDomevzcH0NdhNuMMhbkHoo7VYWFUbI49B2FOWMKSeuaAPIPi98EfD3xS0N9L8RaXFq9k/wAwDZDITj+6Qewr4U+If/BN3W/Ct5caj8MfE8ls33l06cIiLx0yxY+v51+o7W6s2ckH1FUrnQLO6Ys0YVz1ZQM1UZSpy5qbswko1Fy1I3R+KHirw/8AGb4ZnyfEvg7+1UX5ZbmyZ5i3q2ETHauYPxU0WM+Xqel6lpk/8STWcigH/gWK/bPXvh3BqkLRo2R/015H8q8X8bfsy6Dqrs194W0vUSf+WjWisx/Eivbo51jKO0rnmVMnwdb4Vyn5VyfFbwn0TUJgfeL/AOvUB+MHh634864l9NsOa/Qm6/Yx8DzzB/8AhBbKM/7NnGB/6DWrpv7HvhK3aNl8DaSQvOZLFD/Suz/WLFdIr7jiXD2GX2n95+byfEDWNbkEXh3wvqV+W4En2SXb+YU11ug/s6/Fz4gyJLcLDoFnJyzmUeYB6bWUV+mGg/A+20FQun6Rbaeg6LbQhB+grpofhrK5G6Lkc5Yf/Wrza+a4zEfFNr00PToZVhMPqo3PhPwJ+wj4W0ho7vxLczeKL7q0c8ZRQfqjfWvfvDPwt0TwrbmHR9FhsI+MqhZv55r6Fs/hqu4F1Vf90Y/pWza/D2whbdKCW7dP8K8iTcneWr89z1YuNONoqyPDLPQN+C0JYjsAc/lWzb+G7yUxtFZSgLnG5CCa9ztfDunWuClrCWH8RQZq+iIpKBAfQ46fSgPas+ePFnwvTxf4Y1HRtasDLp98jQvEyn5WZSok7HgE+1fnx4k8M6p+yT4zudA8RabJf+B7uVpLK+2sRBuY4xgYyFUcE96/Y26003Srlc7ePr9a47x98GfD3xQ0WTTPEekW2p2fOEniVyh6ZXIODWFajCvHknt+KOjDYyeFqKpD/gPyZ+YXj34jaVp2g2GneGLuzm1HW5o4oplmXKIXVXLdcYDH8q+2PBMXgD9k34PjT7jxFpsepTxb7+7a5j824l2kGQAtycKBgccV478Qv+CTPhzVrg3ng/xDfaPdxkvELy4+SM8H5QkfFeOXH/BPf432Piq3uNZ1K08eWUGBCt6s1zCOcgsGH1/OuDD4FYWm4qV5PeT3t2PRzHOJ5nXhUqR5YR2itv6/E3rrW4/2lPjboWtWdm2lfD3w3M9zeavqQNuJWKMhKB8K2W2ng969h/ZRsW+LH7UHi34o2trIPD9kotLC+ZCBcq8GxmHYgMhHGai8IfsI+PfGwtbbx74jg0PwvHjdofhhpbVHUDgMjKVPRfyr7V+HHw00P4X+EbTw7oNmljptspVI41C9SSc4AHUn86MNhHTmqst1ol5X1POxOKlXXK3e/U6S1+chi2Ttxx396s1FFCsWAowFXAqWvWPPCiiigAooooAKKKKACiiigAooooAKKKKACiiigAooooAKKKKACiiigAooooAKKKKACiiigAooooAKKKKACiiigAooooAKKKKACiiigAooooAKKKKACiiigAooooAKKKKACiiigBKT7ppaKAGvGkgwRWfLpWSSr/hWltHpQFC9BTTaE0mYjWUq5AUEfSoXtm7xA/gK6Kk2j0quZkOCOaa3XvAPyqJrOHvD+ldT5a+lNNvGeqCjmZPszlBp8HQQqw/3ajk0KzkOWjZT7Eiuv+zx/wBwUfZ4+mwU+di9kjjv7DtOghJ/E1HJ4Zs2GdjZ9AxrtRbxr0QUn2aLcDsGaOd9w9lHscVH4VRlIQGL0PWkXwsWyqszEdS1dyY1bBK0pUHqKXMxexicXH4NY8k/5/OrS+F5Y49keP8Ae4rq6KXMx+xicd/wh88pPmynH+fercPhGOPGecV01JRzMfsomXDpK264UU/7C/pWlRSuy+VGcbFyMHpTGsZPwrUoouPlRXtYPJXrzVikwBS0igooooAKKKKACiiigAooooAKKKKACiiigAooooAKKKKACiiigAooooAKKKKACiiigAooooAKKKKACiiigAooooAKKKKACiiigAooooAKKKKACiiigAooooAKKKKAIpNrcNn8KCo2fKAf96pNo9KRkVuozQBF9mT+JV/75FII4gdoUc9sVPtFG0CgCP7PH/cFJJbxbeV4qaigCr9mh9DR9jibsatUUDKwsovSnrBHHwFqaigQ0AY6VDIFb5X454xU+KTYu7OOaAKctisjYZSw6ghsU/ywmdinf3XOBVoqDyRQyhhgjIoAqQqInGNys3VSd1WPmanqoXgDFLQAgGKWiigAooooAKKKKACiiigAooooAKKKKACiiigAooooAKKKKACio8ijIoAkoqPIoyKAJKKjyKMigCSio8ijIoAkoqPIoyKAJKKjyKMigCSio8ijIoAkoqPIoyKAJKKjyKMigCSio8ijIoAkoqPIoyKAJKKjyKMigCSio8ijIoAkoqPIoyKAJKKjyKMigCSio8ijIoAkoqPIoyKAJKKjyKMigCSio8ijIoAkoqPIoyKAJKKjyKMigCSio8ijIoAkoqPIoyKAJKKjyKMigCSio8ijIoAkoqPIoyKAJKKjyKMigCSio8ijIoAkoqPIoyKAJKKjyKMigCSio8ijIoAkoqPIoyKAJKKjyKMigCSio8ijIoAkoqPIoyKAJKKjyKMigCSio8ijIoAkoqPIoyKAJKKjyKMigCSio8ijIoAkoqPIoyKAJKKjyKMigCSio8ijIoAkoqPIoyKAJKKjyKMigCSio8ijIoAkoqPIoyKAJKKjyKMigCSio8ijIoAkoqPIoyKAJKKjyKMigCSio8ijIoAkoqPIoyKAJKKjyKMigCSio8ijIoAkoqPIoyKAJKKjyKMigCSio8ijIoAkoqPIoyKAJKKjyKMigCSio8ijIoAkoqPIoyKAJKKjyKMigCSio8ijIoAkoqPIoyKAJKKjyKMigCSio8ijIoAkoqPIoyKAJKKjyKM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82" name="Picture 10" descr="Risultati immagini per bambino che corre da color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722" y="861824"/>
            <a:ext cx="1365762" cy="172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isultati immagini per bambino che corre da color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831" y="2988562"/>
            <a:ext cx="1401899" cy="26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zione">
  <a:themeElements>
    <a:clrScheme name="Personalizzato 4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F1B18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TM02900771[[fn=Sezione]]</Template>
  <TotalTime>42</TotalTime>
  <Words>29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Century Gothic</vt:lpstr>
      <vt:lpstr>Verdana</vt:lpstr>
      <vt:lpstr>Wingdings 3</vt:lpstr>
      <vt:lpstr>Sezione</vt:lpstr>
      <vt:lpstr>     psicomotricità   relazionale io...tu…noi    a.s. ‘18/’19 classi 1^ a – 1^ b       «plesso G. oberdan»</vt:lpstr>
      <vt:lpstr>Il bambino attraverso il movimento e il gioco scopre il proprio corpo ed il mondo che lo circonda </vt:lpstr>
      <vt:lpstr>INSIEME</vt:lpstr>
      <vt:lpstr>Sperimentare attraverso il gioco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psicomotricità  relazionale io..tu…noi</dc:title>
  <dc:creator>rob.exenew</dc:creator>
  <cp:lastModifiedBy>rob.exenew</cp:lastModifiedBy>
  <cp:revision>14</cp:revision>
  <dcterms:created xsi:type="dcterms:W3CDTF">2019-04-04T15:04:29Z</dcterms:created>
  <dcterms:modified xsi:type="dcterms:W3CDTF">2019-04-04T15:50:25Z</dcterms:modified>
</cp:coreProperties>
</file>